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5" r:id="rId4"/>
    <p:sldId id="270" r:id="rId5"/>
    <p:sldId id="571" r:id="rId6"/>
    <p:sldId id="570" r:id="rId7"/>
    <p:sldId id="542" r:id="rId8"/>
    <p:sldId id="567" r:id="rId9"/>
    <p:sldId id="575" r:id="rId10"/>
    <p:sldId id="574" r:id="rId11"/>
    <p:sldId id="576" r:id="rId12"/>
    <p:sldId id="577" r:id="rId13"/>
    <p:sldId id="578" r:id="rId14"/>
    <p:sldId id="5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5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A10DB-06DE-4749-8B2F-C781B101D763}" v="340" dt="2024-09-28T14:44:35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9485" autoAdjust="0"/>
  </p:normalViewPr>
  <p:slideViewPr>
    <p:cSldViewPr snapToGrid="0" showGuides="1">
      <p:cViewPr varScale="1">
        <p:scale>
          <a:sx n="116" d="100"/>
          <a:sy n="116" d="100"/>
        </p:scale>
        <p:origin x="82" y="13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 Chun Yun" userId="707022da-7686-4892-bf75-5ea36fe6c37e" providerId="ADAL" clId="{5942A92F-C50E-4A2C-BE33-ECCDA3C79D46}"/>
    <pc:docChg chg="custSel delSld modSld">
      <pc:chgData name="Kee Chun Yun" userId="707022da-7686-4892-bf75-5ea36fe6c37e" providerId="ADAL" clId="{5942A92F-C50E-4A2C-BE33-ECCDA3C79D46}" dt="2024-09-28T15:26:20.800" v="215" actId="20577"/>
      <pc:docMkLst>
        <pc:docMk/>
      </pc:docMkLst>
      <pc:sldChg chg="modSp mod">
        <pc:chgData name="Kee Chun Yun" userId="707022da-7686-4892-bf75-5ea36fe6c37e" providerId="ADAL" clId="{5942A92F-C50E-4A2C-BE33-ECCDA3C79D46}" dt="2024-09-28T14:57:59.638" v="14" actId="20577"/>
        <pc:sldMkLst>
          <pc:docMk/>
          <pc:sldMk cId="2556053905" sldId="256"/>
        </pc:sldMkLst>
        <pc:spChg chg="mod">
          <ac:chgData name="Kee Chun Yun" userId="707022da-7686-4892-bf75-5ea36fe6c37e" providerId="ADAL" clId="{5942A92F-C50E-4A2C-BE33-ECCDA3C79D46}" dt="2024-09-28T14:57:59.638" v="14" actId="20577"/>
          <ac:spMkLst>
            <pc:docMk/>
            <pc:sldMk cId="2556053905" sldId="256"/>
            <ac:spMk id="3" creationId="{F4B3E696-6A04-4D87-BA12-2CAAF12843EB}"/>
          </ac:spMkLst>
        </pc:spChg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653019518" sldId="269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3981658003" sldId="271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026575217" sldId="272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1595004694" sldId="273"/>
        </pc:sldMkLst>
      </pc:sldChg>
      <pc:sldChg chg="modSp mod">
        <pc:chgData name="Kee Chun Yun" userId="707022da-7686-4892-bf75-5ea36fe6c37e" providerId="ADAL" clId="{5942A92F-C50E-4A2C-BE33-ECCDA3C79D46}" dt="2024-09-28T15:21:19.195" v="72" actId="20577"/>
        <pc:sldMkLst>
          <pc:docMk/>
          <pc:sldMk cId="4162935408" sldId="274"/>
        </pc:sldMkLst>
        <pc:spChg chg="mod">
          <ac:chgData name="Kee Chun Yun" userId="707022da-7686-4892-bf75-5ea36fe6c37e" providerId="ADAL" clId="{5942A92F-C50E-4A2C-BE33-ECCDA3C79D46}" dt="2024-09-28T15:21:19.195" v="72" actId="20577"/>
          <ac:spMkLst>
            <pc:docMk/>
            <pc:sldMk cId="4162935408" sldId="274"/>
            <ac:spMk id="3" creationId="{C116F5A3-F46A-E9EC-1F4E-9F82AD92329D}"/>
          </ac:spMkLst>
        </pc:spChg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1205606217" sldId="276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369585941" sldId="277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3858798698" sldId="278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784329797" sldId="279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218251417" sldId="544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1892931561" sldId="547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3370754123" sldId="563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463627278" sldId="564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3815076556" sldId="565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2774849793" sldId="566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3583403262" sldId="572"/>
        </pc:sldMkLst>
      </pc:sldChg>
      <pc:sldChg chg="del">
        <pc:chgData name="Kee Chun Yun" userId="707022da-7686-4892-bf75-5ea36fe6c37e" providerId="ADAL" clId="{5942A92F-C50E-4A2C-BE33-ECCDA3C79D46}" dt="2024-09-28T14:58:08.321" v="15" actId="47"/>
        <pc:sldMkLst>
          <pc:docMk/>
          <pc:sldMk cId="500895746" sldId="573"/>
        </pc:sldMkLst>
      </pc:sldChg>
      <pc:sldChg chg="modSp mod">
        <pc:chgData name="Kee Chun Yun" userId="707022da-7686-4892-bf75-5ea36fe6c37e" providerId="ADAL" clId="{5942A92F-C50E-4A2C-BE33-ECCDA3C79D46}" dt="2024-09-28T15:24:21.340" v="146" actId="20577"/>
        <pc:sldMkLst>
          <pc:docMk/>
          <pc:sldMk cId="267111982" sldId="574"/>
        </pc:sldMkLst>
        <pc:spChg chg="mod">
          <ac:chgData name="Kee Chun Yun" userId="707022da-7686-4892-bf75-5ea36fe6c37e" providerId="ADAL" clId="{5942A92F-C50E-4A2C-BE33-ECCDA3C79D46}" dt="2024-09-28T15:24:21.340" v="146" actId="20577"/>
          <ac:spMkLst>
            <pc:docMk/>
            <pc:sldMk cId="267111982" sldId="574"/>
            <ac:spMk id="31" creationId="{231B5ACA-1B04-A56A-876C-8EC4A8F834A8}"/>
          </ac:spMkLst>
        </pc:spChg>
        <pc:cxnChg chg="mod">
          <ac:chgData name="Kee Chun Yun" userId="707022da-7686-4892-bf75-5ea36fe6c37e" providerId="ADAL" clId="{5942A92F-C50E-4A2C-BE33-ECCDA3C79D46}" dt="2024-09-28T15:23:37.977" v="139" actId="20577"/>
          <ac:cxnSpMkLst>
            <pc:docMk/>
            <pc:sldMk cId="267111982" sldId="574"/>
            <ac:cxnSpMk id="32" creationId="{6162285C-5B26-5E91-50FC-4DB4926989C5}"/>
          </ac:cxnSpMkLst>
        </pc:cxnChg>
        <pc:cxnChg chg="mod">
          <ac:chgData name="Kee Chun Yun" userId="707022da-7686-4892-bf75-5ea36fe6c37e" providerId="ADAL" clId="{5942A92F-C50E-4A2C-BE33-ECCDA3C79D46}" dt="2024-09-28T15:23:37.977" v="139" actId="20577"/>
          <ac:cxnSpMkLst>
            <pc:docMk/>
            <pc:sldMk cId="267111982" sldId="574"/>
            <ac:cxnSpMk id="34" creationId="{ED4538A4-9A7C-7D90-2353-49699AFFD090}"/>
          </ac:cxnSpMkLst>
        </pc:cxnChg>
      </pc:sldChg>
      <pc:sldChg chg="modSp mod">
        <pc:chgData name="Kee Chun Yun" userId="707022da-7686-4892-bf75-5ea36fe6c37e" providerId="ADAL" clId="{5942A92F-C50E-4A2C-BE33-ECCDA3C79D46}" dt="2024-09-28T15:22:17.454" v="73" actId="20577"/>
        <pc:sldMkLst>
          <pc:docMk/>
          <pc:sldMk cId="2465784723" sldId="575"/>
        </pc:sldMkLst>
        <pc:spChg chg="mod">
          <ac:chgData name="Kee Chun Yun" userId="707022da-7686-4892-bf75-5ea36fe6c37e" providerId="ADAL" clId="{5942A92F-C50E-4A2C-BE33-ECCDA3C79D46}" dt="2024-09-28T15:22:17.454" v="73" actId="20577"/>
          <ac:spMkLst>
            <pc:docMk/>
            <pc:sldMk cId="2465784723" sldId="575"/>
            <ac:spMk id="2" creationId="{263E5C80-7439-B758-21D4-83413CE44098}"/>
          </ac:spMkLst>
        </pc:spChg>
      </pc:sldChg>
      <pc:sldChg chg="modSp mod">
        <pc:chgData name="Kee Chun Yun" userId="707022da-7686-4892-bf75-5ea36fe6c37e" providerId="ADAL" clId="{5942A92F-C50E-4A2C-BE33-ECCDA3C79D46}" dt="2024-09-28T15:26:20.800" v="215" actId="20577"/>
        <pc:sldMkLst>
          <pc:docMk/>
          <pc:sldMk cId="3969115249" sldId="578"/>
        </pc:sldMkLst>
        <pc:spChg chg="mod">
          <ac:chgData name="Kee Chun Yun" userId="707022da-7686-4892-bf75-5ea36fe6c37e" providerId="ADAL" clId="{5942A92F-C50E-4A2C-BE33-ECCDA3C79D46}" dt="2024-09-28T15:26:20.800" v="215" actId="20577"/>
          <ac:spMkLst>
            <pc:docMk/>
            <pc:sldMk cId="3969115249" sldId="578"/>
            <ac:spMk id="4" creationId="{F6C1DB42-5B4E-F0B8-EEA7-08868DF205E9}"/>
          </ac:spMkLst>
        </pc:spChg>
      </pc:sldChg>
    </pc:docChg>
  </pc:docChgLst>
  <pc:docChgLst>
    <pc:chgData name="Kee Chun Yun" userId="707022da-7686-4892-bf75-5ea36fe6c37e" providerId="ADAL" clId="{E31A10DB-06DE-4749-8B2F-C781B101D763}"/>
    <pc:docChg chg="undo custSel addSld delSld modSld sldOrd">
      <pc:chgData name="Kee Chun Yun" userId="707022da-7686-4892-bf75-5ea36fe6c37e" providerId="ADAL" clId="{E31A10DB-06DE-4749-8B2F-C781B101D763}" dt="2024-09-28T14:56:36.954" v="10890" actId="20577"/>
      <pc:docMkLst>
        <pc:docMk/>
      </pc:docMkLst>
      <pc:sldChg chg="modSp mod">
        <pc:chgData name="Kee Chun Yun" userId="707022da-7686-4892-bf75-5ea36fe6c37e" providerId="ADAL" clId="{E31A10DB-06DE-4749-8B2F-C781B101D763}" dt="2024-09-26T01:25:06.405" v="19" actId="20577"/>
        <pc:sldMkLst>
          <pc:docMk/>
          <pc:sldMk cId="2556053905" sldId="256"/>
        </pc:sldMkLst>
        <pc:spChg chg="mod">
          <ac:chgData name="Kee Chun Yun" userId="707022da-7686-4892-bf75-5ea36fe6c37e" providerId="ADAL" clId="{E31A10DB-06DE-4749-8B2F-C781B101D763}" dt="2024-09-26T01:25:06.405" v="19" actId="20577"/>
          <ac:spMkLst>
            <pc:docMk/>
            <pc:sldMk cId="2556053905" sldId="256"/>
            <ac:spMk id="2" creationId="{BA046F65-44E2-4326-88DF-69BB03F04934}"/>
          </ac:spMkLst>
        </pc:spChg>
        <pc:spChg chg="mod">
          <ac:chgData name="Kee Chun Yun" userId="707022da-7686-4892-bf75-5ea36fe6c37e" providerId="ADAL" clId="{E31A10DB-06DE-4749-8B2F-C781B101D763}" dt="2024-09-24T15:39:52.724" v="3" actId="20577"/>
          <ac:spMkLst>
            <pc:docMk/>
            <pc:sldMk cId="2556053905" sldId="256"/>
            <ac:spMk id="3" creationId="{F4B3E696-6A04-4D87-BA12-2CAAF12843EB}"/>
          </ac:spMkLst>
        </pc:spChg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1923542359" sldId="259"/>
        </pc:sldMkLst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3176765945" sldId="262"/>
        </pc:sldMkLst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2638544641" sldId="265"/>
        </pc:sldMkLst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2414798615" sldId="266"/>
        </pc:sldMkLst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1176486634" sldId="267"/>
        </pc:sldMkLst>
      </pc:sldChg>
      <pc:sldChg chg="del">
        <pc:chgData name="Kee Chun Yun" userId="707022da-7686-4892-bf75-5ea36fe6c37e" providerId="ADAL" clId="{E31A10DB-06DE-4749-8B2F-C781B101D763}" dt="2024-09-24T15:39:49.098" v="1" actId="47"/>
        <pc:sldMkLst>
          <pc:docMk/>
          <pc:sldMk cId="1894913999" sldId="268"/>
        </pc:sldMkLst>
      </pc:sldChg>
      <pc:sldChg chg="addSp delSp modSp new modAnim">
        <pc:chgData name="Kee Chun Yun" userId="707022da-7686-4892-bf75-5ea36fe6c37e" providerId="ADAL" clId="{E31A10DB-06DE-4749-8B2F-C781B101D763}" dt="2024-09-24T15:40:14.777" v="4"/>
        <pc:sldMkLst>
          <pc:docMk/>
          <pc:sldMk cId="2653019518" sldId="269"/>
        </pc:sldMkLst>
        <pc:spChg chg="del">
          <ac:chgData name="Kee Chun Yun" userId="707022da-7686-4892-bf75-5ea36fe6c37e" providerId="ADAL" clId="{E31A10DB-06DE-4749-8B2F-C781B101D763}" dt="2024-09-24T15:40:14.777" v="4"/>
          <ac:spMkLst>
            <pc:docMk/>
            <pc:sldMk cId="2653019518" sldId="269"/>
            <ac:spMk id="3" creationId="{76DE4E88-1875-2E85-649B-91A1FDD178A3}"/>
          </ac:spMkLst>
        </pc:spChg>
        <pc:picChg chg="add mod">
          <ac:chgData name="Kee Chun Yun" userId="707022da-7686-4892-bf75-5ea36fe6c37e" providerId="ADAL" clId="{E31A10DB-06DE-4749-8B2F-C781B101D763}" dt="2024-09-24T15:40:14.777" v="4"/>
          <ac:picMkLst>
            <pc:docMk/>
            <pc:sldMk cId="2653019518" sldId="269"/>
            <ac:picMk id="5" creationId="{EE18F64A-3C3E-66F5-1FA2-6E1B68C167AA}"/>
          </ac:picMkLst>
        </pc:picChg>
      </pc:sldChg>
      <pc:sldChg chg="addSp modSp mod ord">
        <pc:chgData name="Kee Chun Yun" userId="707022da-7686-4892-bf75-5ea36fe6c37e" providerId="ADAL" clId="{E31A10DB-06DE-4749-8B2F-C781B101D763}" dt="2024-09-28T14:42:54.036" v="10653" actId="14838"/>
        <pc:sldMkLst>
          <pc:docMk/>
          <pc:sldMk cId="1348559752" sldId="270"/>
        </pc:sldMkLst>
        <pc:spChg chg="mod">
          <ac:chgData name="Kee Chun Yun" userId="707022da-7686-4892-bf75-5ea36fe6c37e" providerId="ADAL" clId="{E31A10DB-06DE-4749-8B2F-C781B101D763}" dt="2024-09-27T08:07:45.204" v="7059" actId="27636"/>
          <ac:spMkLst>
            <pc:docMk/>
            <pc:sldMk cId="1348559752" sldId="270"/>
            <ac:spMk id="2" creationId="{C85964AD-67A7-ADE7-F430-6EF88973AB6B}"/>
          </ac:spMkLst>
        </pc:spChg>
        <pc:spChg chg="add mod">
          <ac:chgData name="Kee Chun Yun" userId="707022da-7686-4892-bf75-5ea36fe6c37e" providerId="ADAL" clId="{E31A10DB-06DE-4749-8B2F-C781B101D763}" dt="2024-09-28T14:41:49.172" v="10645" actId="1036"/>
          <ac:spMkLst>
            <pc:docMk/>
            <pc:sldMk cId="1348559752" sldId="270"/>
            <ac:spMk id="3" creationId="{CD3090A6-3DF0-7733-4C64-9968C4B493D9}"/>
          </ac:spMkLst>
        </pc:spChg>
        <pc:spChg chg="add mod">
          <ac:chgData name="Kee Chun Yun" userId="707022da-7686-4892-bf75-5ea36fe6c37e" providerId="ADAL" clId="{E31A10DB-06DE-4749-8B2F-C781B101D763}" dt="2024-09-26T02:36:08.266" v="3680" actId="1076"/>
          <ac:spMkLst>
            <pc:docMk/>
            <pc:sldMk cId="1348559752" sldId="270"/>
            <ac:spMk id="5" creationId="{34962C8F-28BE-678F-35ED-EFEDC7A2D11D}"/>
          </ac:spMkLst>
        </pc:spChg>
        <pc:spChg chg="mod">
          <ac:chgData name="Kee Chun Yun" userId="707022da-7686-4892-bf75-5ea36fe6c37e" providerId="ADAL" clId="{E31A10DB-06DE-4749-8B2F-C781B101D763}" dt="2024-09-28T14:38:48.079" v="10630" actId="1035"/>
          <ac:spMkLst>
            <pc:docMk/>
            <pc:sldMk cId="1348559752" sldId="270"/>
            <ac:spMk id="7" creationId="{64BD10EB-A93E-6353-0D03-616B4EEAD590}"/>
          </ac:spMkLst>
        </pc:spChg>
        <pc:spChg chg="add mod">
          <ac:chgData name="Kee Chun Yun" userId="707022da-7686-4892-bf75-5ea36fe6c37e" providerId="ADAL" clId="{E31A10DB-06DE-4749-8B2F-C781B101D763}" dt="2024-09-28T14:41:31.119" v="10643" actId="115"/>
          <ac:spMkLst>
            <pc:docMk/>
            <pc:sldMk cId="1348559752" sldId="270"/>
            <ac:spMk id="8" creationId="{4C5692A9-8EBE-4935-54BA-79B3821FB0FE}"/>
          </ac:spMkLst>
        </pc:spChg>
        <pc:spChg chg="add mod ord">
          <ac:chgData name="Kee Chun Yun" userId="707022da-7686-4892-bf75-5ea36fe6c37e" providerId="ADAL" clId="{E31A10DB-06DE-4749-8B2F-C781B101D763}" dt="2024-09-28T14:42:54.036" v="10653" actId="14838"/>
          <ac:spMkLst>
            <pc:docMk/>
            <pc:sldMk cId="1348559752" sldId="270"/>
            <ac:spMk id="9" creationId="{B4A027A1-5109-B40B-79E4-92D2E833A399}"/>
          </ac:spMkLst>
        </pc:spChg>
        <pc:picChg chg="mod">
          <ac:chgData name="Kee Chun Yun" userId="707022da-7686-4892-bf75-5ea36fe6c37e" providerId="ADAL" clId="{E31A10DB-06DE-4749-8B2F-C781B101D763}" dt="2024-09-28T14:38:15.490" v="10582" actId="1076"/>
          <ac:picMkLst>
            <pc:docMk/>
            <pc:sldMk cId="1348559752" sldId="270"/>
            <ac:picMk id="15" creationId="{48A25136-DD78-9EDB-C167-695830DC0952}"/>
          </ac:picMkLst>
        </pc:picChg>
      </pc:sldChg>
      <pc:sldChg chg="modSp new mod">
        <pc:chgData name="Kee Chun Yun" userId="707022da-7686-4892-bf75-5ea36fe6c37e" providerId="ADAL" clId="{E31A10DB-06DE-4749-8B2F-C781B101D763}" dt="2024-09-28T14:37:01.328" v="10580" actId="14100"/>
        <pc:sldMkLst>
          <pc:docMk/>
          <pc:sldMk cId="4162935408" sldId="274"/>
        </pc:sldMkLst>
        <pc:spChg chg="mod">
          <ac:chgData name="Kee Chun Yun" userId="707022da-7686-4892-bf75-5ea36fe6c37e" providerId="ADAL" clId="{E31A10DB-06DE-4749-8B2F-C781B101D763}" dt="2024-09-27T07:22:49.435" v="5372" actId="20577"/>
          <ac:spMkLst>
            <pc:docMk/>
            <pc:sldMk cId="4162935408" sldId="274"/>
            <ac:spMk id="2" creationId="{AB49B85E-F6B7-FB94-E9BE-9A5C363D0DBC}"/>
          </ac:spMkLst>
        </pc:spChg>
        <pc:spChg chg="mod">
          <ac:chgData name="Kee Chun Yun" userId="707022da-7686-4892-bf75-5ea36fe6c37e" providerId="ADAL" clId="{E31A10DB-06DE-4749-8B2F-C781B101D763}" dt="2024-09-28T14:37:01.328" v="10580" actId="14100"/>
          <ac:spMkLst>
            <pc:docMk/>
            <pc:sldMk cId="4162935408" sldId="274"/>
            <ac:spMk id="3" creationId="{C116F5A3-F46A-E9EC-1F4E-9F82AD92329D}"/>
          </ac:spMkLst>
        </pc:spChg>
      </pc:sldChg>
      <pc:sldChg chg="modSp new mod ord">
        <pc:chgData name="Kee Chun Yun" userId="707022da-7686-4892-bf75-5ea36fe6c37e" providerId="ADAL" clId="{E31A10DB-06DE-4749-8B2F-C781B101D763}" dt="2024-09-28T14:47:06.317" v="10759" actId="14100"/>
        <pc:sldMkLst>
          <pc:docMk/>
          <pc:sldMk cId="1045637687" sldId="275"/>
        </pc:sldMkLst>
        <pc:spChg chg="mod">
          <ac:chgData name="Kee Chun Yun" userId="707022da-7686-4892-bf75-5ea36fe6c37e" providerId="ADAL" clId="{E31A10DB-06DE-4749-8B2F-C781B101D763}" dt="2024-09-27T07:25:26.329" v="5520" actId="20577"/>
          <ac:spMkLst>
            <pc:docMk/>
            <pc:sldMk cId="1045637687" sldId="275"/>
            <ac:spMk id="2" creationId="{96395A0E-B12A-2CEA-B7CE-A67B67B89263}"/>
          </ac:spMkLst>
        </pc:spChg>
        <pc:spChg chg="mod">
          <ac:chgData name="Kee Chun Yun" userId="707022da-7686-4892-bf75-5ea36fe6c37e" providerId="ADAL" clId="{E31A10DB-06DE-4749-8B2F-C781B101D763}" dt="2024-09-28T14:47:06.317" v="10759" actId="14100"/>
          <ac:spMkLst>
            <pc:docMk/>
            <pc:sldMk cId="1045637687" sldId="275"/>
            <ac:spMk id="3" creationId="{3A23A267-6F03-39F8-1132-DFA6FCF6ACA2}"/>
          </ac:spMkLst>
        </pc:spChg>
      </pc:sldChg>
      <pc:sldChg chg="modSp new mod ord">
        <pc:chgData name="Kee Chun Yun" userId="707022da-7686-4892-bf75-5ea36fe6c37e" providerId="ADAL" clId="{E31A10DB-06DE-4749-8B2F-C781B101D763}" dt="2024-09-27T09:51:06.166" v="7760" actId="20577"/>
        <pc:sldMkLst>
          <pc:docMk/>
          <pc:sldMk cId="1205606217" sldId="276"/>
        </pc:sldMkLst>
        <pc:spChg chg="mod">
          <ac:chgData name="Kee Chun Yun" userId="707022da-7686-4892-bf75-5ea36fe6c37e" providerId="ADAL" clId="{E31A10DB-06DE-4749-8B2F-C781B101D763}" dt="2024-09-26T01:34:55.587" v="911" actId="20577"/>
          <ac:spMkLst>
            <pc:docMk/>
            <pc:sldMk cId="1205606217" sldId="276"/>
            <ac:spMk id="2" creationId="{13BB1A02-021E-343E-3D2E-FE006F2E5247}"/>
          </ac:spMkLst>
        </pc:spChg>
        <pc:spChg chg="mod">
          <ac:chgData name="Kee Chun Yun" userId="707022da-7686-4892-bf75-5ea36fe6c37e" providerId="ADAL" clId="{E31A10DB-06DE-4749-8B2F-C781B101D763}" dt="2024-09-27T09:51:06.166" v="7760" actId="20577"/>
          <ac:spMkLst>
            <pc:docMk/>
            <pc:sldMk cId="1205606217" sldId="276"/>
            <ac:spMk id="3" creationId="{84D15120-C736-DCD9-9835-B30F7CC8B80A}"/>
          </ac:spMkLst>
        </pc:spChg>
      </pc:sldChg>
      <pc:sldChg chg="addSp modSp new mod modClrScheme chgLayout">
        <pc:chgData name="Kee Chun Yun" userId="707022da-7686-4892-bf75-5ea36fe6c37e" providerId="ADAL" clId="{E31A10DB-06DE-4749-8B2F-C781B101D763}" dt="2024-09-26T01:53:04.604" v="2025" actId="21"/>
        <pc:sldMkLst>
          <pc:docMk/>
          <pc:sldMk cId="2369585941" sldId="277"/>
        </pc:sldMkLst>
        <pc:spChg chg="mod ord">
          <ac:chgData name="Kee Chun Yun" userId="707022da-7686-4892-bf75-5ea36fe6c37e" providerId="ADAL" clId="{E31A10DB-06DE-4749-8B2F-C781B101D763}" dt="2024-09-26T01:48:18.708" v="1287" actId="700"/>
          <ac:spMkLst>
            <pc:docMk/>
            <pc:sldMk cId="2369585941" sldId="277"/>
            <ac:spMk id="2" creationId="{302C4A55-A46B-1C1F-1F78-E61F985B6E3D}"/>
          </ac:spMkLst>
        </pc:spChg>
        <pc:spChg chg="add mod ord">
          <ac:chgData name="Kee Chun Yun" userId="707022da-7686-4892-bf75-5ea36fe6c37e" providerId="ADAL" clId="{E31A10DB-06DE-4749-8B2F-C781B101D763}" dt="2024-09-26T01:48:18.708" v="1287" actId="700"/>
          <ac:spMkLst>
            <pc:docMk/>
            <pc:sldMk cId="2369585941" sldId="277"/>
            <ac:spMk id="3" creationId="{FEE7BD78-320E-7689-8674-C5F5597A50F2}"/>
          </ac:spMkLst>
        </pc:spChg>
        <pc:spChg chg="add mod ord">
          <ac:chgData name="Kee Chun Yun" userId="707022da-7686-4892-bf75-5ea36fe6c37e" providerId="ADAL" clId="{E31A10DB-06DE-4749-8B2F-C781B101D763}" dt="2024-09-26T01:53:04.604" v="2025" actId="21"/>
          <ac:spMkLst>
            <pc:docMk/>
            <pc:sldMk cId="2369585941" sldId="277"/>
            <ac:spMk id="4" creationId="{AFD3B29A-8C4C-B49F-7807-5BCBD0104D94}"/>
          </ac:spMkLst>
        </pc:spChg>
      </pc:sldChg>
      <pc:sldChg chg="modSp new mod">
        <pc:chgData name="Kee Chun Yun" userId="707022da-7686-4892-bf75-5ea36fe6c37e" providerId="ADAL" clId="{E31A10DB-06DE-4749-8B2F-C781B101D763}" dt="2024-09-26T01:54:42.621" v="2254" actId="20577"/>
        <pc:sldMkLst>
          <pc:docMk/>
          <pc:sldMk cId="3858798698" sldId="278"/>
        </pc:sldMkLst>
        <pc:spChg chg="mod">
          <ac:chgData name="Kee Chun Yun" userId="707022da-7686-4892-bf75-5ea36fe6c37e" providerId="ADAL" clId="{E31A10DB-06DE-4749-8B2F-C781B101D763}" dt="2024-09-26T01:52:57.157" v="2024"/>
          <ac:spMkLst>
            <pc:docMk/>
            <pc:sldMk cId="3858798698" sldId="278"/>
            <ac:spMk id="2" creationId="{7A752BC1-1BF9-3BFF-AFBA-DF66B4BB2137}"/>
          </ac:spMkLst>
        </pc:spChg>
        <pc:spChg chg="mod">
          <ac:chgData name="Kee Chun Yun" userId="707022da-7686-4892-bf75-5ea36fe6c37e" providerId="ADAL" clId="{E31A10DB-06DE-4749-8B2F-C781B101D763}" dt="2024-09-26T01:54:42.621" v="2254" actId="20577"/>
          <ac:spMkLst>
            <pc:docMk/>
            <pc:sldMk cId="3858798698" sldId="278"/>
            <ac:spMk id="3" creationId="{7CAC2D79-B896-1D29-AC44-B4FE927105A8}"/>
          </ac:spMkLst>
        </pc:spChg>
      </pc:sldChg>
      <pc:sldChg chg="modSp new mod">
        <pc:chgData name="Kee Chun Yun" userId="707022da-7686-4892-bf75-5ea36fe6c37e" providerId="ADAL" clId="{E31A10DB-06DE-4749-8B2F-C781B101D763}" dt="2024-09-26T02:24:35.578" v="3059" actId="20577"/>
        <pc:sldMkLst>
          <pc:docMk/>
          <pc:sldMk cId="2784329797" sldId="279"/>
        </pc:sldMkLst>
        <pc:spChg chg="mod">
          <ac:chgData name="Kee Chun Yun" userId="707022da-7686-4892-bf75-5ea36fe6c37e" providerId="ADAL" clId="{E31A10DB-06DE-4749-8B2F-C781B101D763}" dt="2024-09-26T02:24:05.971" v="2963" actId="20577"/>
          <ac:spMkLst>
            <pc:docMk/>
            <pc:sldMk cId="2784329797" sldId="279"/>
            <ac:spMk id="2" creationId="{3CA3B702-FD8A-DFC0-04C8-ED24FB226D00}"/>
          </ac:spMkLst>
        </pc:spChg>
        <pc:spChg chg="mod">
          <ac:chgData name="Kee Chun Yun" userId="707022da-7686-4892-bf75-5ea36fe6c37e" providerId="ADAL" clId="{E31A10DB-06DE-4749-8B2F-C781B101D763}" dt="2024-09-26T02:24:35.578" v="3059" actId="20577"/>
          <ac:spMkLst>
            <pc:docMk/>
            <pc:sldMk cId="2784329797" sldId="279"/>
            <ac:spMk id="3" creationId="{D0AF9C44-6DCE-86E6-370A-AE087C479547}"/>
          </ac:spMkLst>
        </pc:spChg>
      </pc:sldChg>
      <pc:sldChg chg="addSp delSp modSp add mod ord setBg modClrScheme chgLayout">
        <pc:chgData name="Kee Chun Yun" userId="707022da-7686-4892-bf75-5ea36fe6c37e" providerId="ADAL" clId="{E31A10DB-06DE-4749-8B2F-C781B101D763}" dt="2024-09-27T08:01:04.268" v="6702"/>
        <pc:sldMkLst>
          <pc:docMk/>
          <pc:sldMk cId="230721248" sldId="542"/>
        </pc:sldMkLst>
        <pc:spChg chg="add mod ord">
          <ac:chgData name="Kee Chun Yun" userId="707022da-7686-4892-bf75-5ea36fe6c37e" providerId="ADAL" clId="{E31A10DB-06DE-4749-8B2F-C781B101D763}" dt="2024-09-27T08:00:45.022" v="6698" actId="1035"/>
          <ac:spMkLst>
            <pc:docMk/>
            <pc:sldMk cId="230721248" sldId="542"/>
            <ac:spMk id="2" creationId="{6B76FBBA-A182-A364-2780-FC9EFA741FD0}"/>
          </ac:spMkLst>
        </pc:spChg>
        <pc:spChg chg="mod ord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4" creationId="{2825F0BE-A5B9-CF08-7194-1FA81192295E}"/>
          </ac:spMkLst>
        </pc:spChg>
        <pc:spChg chg="mod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11" creationId="{90890A40-5B2C-E758-9B50-DB0D302C7DBA}"/>
          </ac:spMkLst>
        </pc:spChg>
        <pc:spChg chg="add del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13" creationId="{A8384FB5-9ADC-4DDC-881B-597D56F5B15D}"/>
          </ac:spMkLst>
        </pc:spChg>
        <pc:spChg chg="add del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14" creationId="{91E5A9A7-95C6-4F4F-B00E-C82E07FE62EF}"/>
          </ac:spMkLst>
        </pc:spChg>
        <pc:spChg chg="add del">
          <ac:chgData name="Kee Chun Yun" userId="707022da-7686-4892-bf75-5ea36fe6c37e" providerId="ADAL" clId="{E31A10DB-06DE-4749-8B2F-C781B101D763}" dt="2024-09-27T05:16:43.424" v="4218" actId="26606"/>
          <ac:spMkLst>
            <pc:docMk/>
            <pc:sldMk cId="230721248" sldId="542"/>
            <ac:spMk id="16" creationId="{657F69E0-C4B0-4BEC-A689-4F8D877F05D4}"/>
          </ac:spMkLst>
        </pc:spChg>
        <pc:spChg chg="add del">
          <ac:chgData name="Kee Chun Yun" userId="707022da-7686-4892-bf75-5ea36fe6c37e" providerId="ADAL" clId="{E31A10DB-06DE-4749-8B2F-C781B101D763}" dt="2024-09-27T05:16:43.424" v="4218" actId="26606"/>
          <ac:spMkLst>
            <pc:docMk/>
            <pc:sldMk cId="230721248" sldId="542"/>
            <ac:spMk id="18" creationId="{9F6380B4-6A1C-481E-8408-B4E6C75B9B81}"/>
          </ac:spMkLst>
        </pc:spChg>
        <pc:spChg chg="add del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20" creationId="{D07DD2DE-F619-49DD-B5E7-03A290FF4ED1}"/>
          </ac:spMkLst>
        </pc:spChg>
        <pc:spChg chg="add del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22" creationId="{85149191-5F60-4A28-AAFF-039F96B0F3EC}"/>
          </ac:spMkLst>
        </pc:spChg>
        <pc:spChg chg="add del">
          <ac:chgData name="Kee Chun Yun" userId="707022da-7686-4892-bf75-5ea36fe6c37e" providerId="ADAL" clId="{E31A10DB-06DE-4749-8B2F-C781B101D763}" dt="2024-09-27T05:17:04.552" v="4220" actId="26606"/>
          <ac:spMkLst>
            <pc:docMk/>
            <pc:sldMk cId="230721248" sldId="542"/>
            <ac:spMk id="24" creationId="{F8260ED5-17F7-4158-B241-D51DD4CF1B7E}"/>
          </ac:spMkLst>
        </pc:spChg>
        <pc:picChg chg="mod ord">
          <ac:chgData name="Kee Chun Yun" userId="707022da-7686-4892-bf75-5ea36fe6c37e" providerId="ADAL" clId="{E31A10DB-06DE-4749-8B2F-C781B101D763}" dt="2024-09-27T05:17:04.552" v="4220" actId="26606"/>
          <ac:picMkLst>
            <pc:docMk/>
            <pc:sldMk cId="230721248" sldId="542"/>
            <ac:picMk id="9" creationId="{8AB5DDEB-DF16-F6FC-AB45-BD0F9E4E7FE9}"/>
          </ac:picMkLst>
        </pc:picChg>
      </pc:sldChg>
      <pc:sldChg chg="modSp add mod ord">
        <pc:chgData name="Kee Chun Yun" userId="707022da-7686-4892-bf75-5ea36fe6c37e" providerId="ADAL" clId="{E31A10DB-06DE-4749-8B2F-C781B101D763}" dt="2024-09-26T02:32:05.509" v="3278" actId="692"/>
        <pc:sldMkLst>
          <pc:docMk/>
          <pc:sldMk cId="2218251417" sldId="544"/>
        </pc:sldMkLst>
        <pc:spChg chg="mod">
          <ac:chgData name="Kee Chun Yun" userId="707022da-7686-4892-bf75-5ea36fe6c37e" providerId="ADAL" clId="{E31A10DB-06DE-4749-8B2F-C781B101D763}" dt="2024-09-26T02:31:16.289" v="3271" actId="1036"/>
          <ac:spMkLst>
            <pc:docMk/>
            <pc:sldMk cId="2218251417" sldId="544"/>
            <ac:spMk id="28" creationId="{DB5ED581-528B-43A4-EBD1-423563C31F95}"/>
          </ac:spMkLst>
        </pc:spChg>
        <pc:spChg chg="mod">
          <ac:chgData name="Kee Chun Yun" userId="707022da-7686-4892-bf75-5ea36fe6c37e" providerId="ADAL" clId="{E31A10DB-06DE-4749-8B2F-C781B101D763}" dt="2024-09-26T02:31:16.289" v="3271" actId="1036"/>
          <ac:spMkLst>
            <pc:docMk/>
            <pc:sldMk cId="2218251417" sldId="544"/>
            <ac:spMk id="40" creationId="{31266918-B14B-7134-C465-0DAFE09F15C8}"/>
          </ac:spMkLst>
        </pc:spChg>
        <pc:spChg chg="mod">
          <ac:chgData name="Kee Chun Yun" userId="707022da-7686-4892-bf75-5ea36fe6c37e" providerId="ADAL" clId="{E31A10DB-06DE-4749-8B2F-C781B101D763}" dt="2024-09-26T02:31:16.289" v="3271" actId="1036"/>
          <ac:spMkLst>
            <pc:docMk/>
            <pc:sldMk cId="2218251417" sldId="544"/>
            <ac:spMk id="41" creationId="{980C102E-7AFB-0721-B6C2-A93563781EAD}"/>
          </ac:spMkLst>
        </pc:spChg>
        <pc:spChg chg="mod">
          <ac:chgData name="Kee Chun Yun" userId="707022da-7686-4892-bf75-5ea36fe6c37e" providerId="ADAL" clId="{E31A10DB-06DE-4749-8B2F-C781B101D763}" dt="2024-09-26T02:31:16.289" v="3271" actId="1036"/>
          <ac:spMkLst>
            <pc:docMk/>
            <pc:sldMk cId="2218251417" sldId="544"/>
            <ac:spMk id="42" creationId="{33FD999B-7917-F641-E957-057CA5C14505}"/>
          </ac:spMkLst>
        </pc:spChg>
        <pc:graphicFrameChg chg="mod">
          <ac:chgData name="Kee Chun Yun" userId="707022da-7686-4892-bf75-5ea36fe6c37e" providerId="ADAL" clId="{E31A10DB-06DE-4749-8B2F-C781B101D763}" dt="2024-09-26T02:32:05.509" v="3278" actId="692"/>
          <ac:graphicFrameMkLst>
            <pc:docMk/>
            <pc:sldMk cId="2218251417" sldId="544"/>
            <ac:graphicFrameMk id="8" creationId="{F4B007F0-7D89-CABB-8F4E-4D2A0D722A25}"/>
          </ac:graphicFrameMkLst>
        </pc:graphicFrameChg>
        <pc:cxnChg chg="mod">
          <ac:chgData name="Kee Chun Yun" userId="707022da-7686-4892-bf75-5ea36fe6c37e" providerId="ADAL" clId="{E31A10DB-06DE-4749-8B2F-C781B101D763}" dt="2024-09-26T02:31:16.289" v="3271" actId="1036"/>
          <ac:cxnSpMkLst>
            <pc:docMk/>
            <pc:sldMk cId="2218251417" sldId="544"/>
            <ac:cxnSpMk id="32" creationId="{022DC3A6-F020-C183-E63A-C870248B9BF3}"/>
          </ac:cxnSpMkLst>
        </pc:cxnChg>
        <pc:cxnChg chg="mod">
          <ac:chgData name="Kee Chun Yun" userId="707022da-7686-4892-bf75-5ea36fe6c37e" providerId="ADAL" clId="{E31A10DB-06DE-4749-8B2F-C781B101D763}" dt="2024-09-26T02:31:16.289" v="3271" actId="1036"/>
          <ac:cxnSpMkLst>
            <pc:docMk/>
            <pc:sldMk cId="2218251417" sldId="544"/>
            <ac:cxnSpMk id="34" creationId="{043FCD00-50DC-B777-83B7-A00B5F5451A6}"/>
          </ac:cxnSpMkLst>
        </pc:cxnChg>
        <pc:cxnChg chg="mod">
          <ac:chgData name="Kee Chun Yun" userId="707022da-7686-4892-bf75-5ea36fe6c37e" providerId="ADAL" clId="{E31A10DB-06DE-4749-8B2F-C781B101D763}" dt="2024-09-26T02:31:16.289" v="3271" actId="1036"/>
          <ac:cxnSpMkLst>
            <pc:docMk/>
            <pc:sldMk cId="2218251417" sldId="544"/>
            <ac:cxnSpMk id="37" creationId="{E02B6371-2185-077C-4C37-C9A73947B02D}"/>
          </ac:cxnSpMkLst>
        </pc:cxnChg>
      </pc:sldChg>
      <pc:sldChg chg="add">
        <pc:chgData name="Kee Chun Yun" userId="707022da-7686-4892-bf75-5ea36fe6c37e" providerId="ADAL" clId="{E31A10DB-06DE-4749-8B2F-C781B101D763}" dt="2024-09-26T02:38:16.164" v="3681"/>
        <pc:sldMkLst>
          <pc:docMk/>
          <pc:sldMk cId="1892931561" sldId="547"/>
        </pc:sldMkLst>
      </pc:sldChg>
      <pc:sldChg chg="addSp delSp modSp add mod">
        <pc:chgData name="Kee Chun Yun" userId="707022da-7686-4892-bf75-5ea36fe6c37e" providerId="ADAL" clId="{E31A10DB-06DE-4749-8B2F-C781B101D763}" dt="2024-09-26T02:30:18.932" v="3223" actId="20577"/>
        <pc:sldMkLst>
          <pc:docMk/>
          <pc:sldMk cId="3370754123" sldId="563"/>
        </pc:sldMkLst>
        <pc:spChg chg="mod">
          <ac:chgData name="Kee Chun Yun" userId="707022da-7686-4892-bf75-5ea36fe6c37e" providerId="ADAL" clId="{E31A10DB-06DE-4749-8B2F-C781B101D763}" dt="2024-09-26T02:27:28.713" v="3152" actId="20577"/>
          <ac:spMkLst>
            <pc:docMk/>
            <pc:sldMk cId="3370754123" sldId="563"/>
            <ac:spMk id="2" creationId="{0B967669-01DF-DC48-3927-87E36D9DE6A1}"/>
          </ac:spMkLst>
        </pc:spChg>
        <pc:spChg chg="add mod">
          <ac:chgData name="Kee Chun Yun" userId="707022da-7686-4892-bf75-5ea36fe6c37e" providerId="ADAL" clId="{E31A10DB-06DE-4749-8B2F-C781B101D763}" dt="2024-09-26T02:28:20.282" v="3211"/>
          <ac:spMkLst>
            <pc:docMk/>
            <pc:sldMk cId="3370754123" sldId="563"/>
            <ac:spMk id="3" creationId="{5F325F50-56A5-2C17-DB66-671331A7B255}"/>
          </ac:spMkLst>
        </pc:spChg>
        <pc:spChg chg="mod">
          <ac:chgData name="Kee Chun Yun" userId="707022da-7686-4892-bf75-5ea36fe6c37e" providerId="ADAL" clId="{E31A10DB-06DE-4749-8B2F-C781B101D763}" dt="2024-09-26T02:27:46.879" v="3156" actId="1076"/>
          <ac:spMkLst>
            <pc:docMk/>
            <pc:sldMk cId="3370754123" sldId="563"/>
            <ac:spMk id="4" creationId="{E0A57FFE-EC2F-7A72-CEA6-F54A4F8F3F32}"/>
          </ac:spMkLst>
        </pc:spChg>
        <pc:spChg chg="mod">
          <ac:chgData name="Kee Chun Yun" userId="707022da-7686-4892-bf75-5ea36fe6c37e" providerId="ADAL" clId="{E31A10DB-06DE-4749-8B2F-C781B101D763}" dt="2024-09-26T02:30:16.410" v="3221" actId="20577"/>
          <ac:spMkLst>
            <pc:docMk/>
            <pc:sldMk cId="3370754123" sldId="563"/>
            <ac:spMk id="10" creationId="{FEDC20CA-0BD0-191D-9260-C129956FF5A8}"/>
          </ac:spMkLst>
        </pc:spChg>
        <pc:spChg chg="add del mod">
          <ac:chgData name="Kee Chun Yun" userId="707022da-7686-4892-bf75-5ea36fe6c37e" providerId="ADAL" clId="{E31A10DB-06DE-4749-8B2F-C781B101D763}" dt="2024-09-26T02:28:59.437" v="3214" actId="692"/>
          <ac:spMkLst>
            <pc:docMk/>
            <pc:sldMk cId="3370754123" sldId="563"/>
            <ac:spMk id="12" creationId="{884E461F-B6FA-A0BC-DF8C-FDD1D7FDB212}"/>
          </ac:spMkLst>
        </pc:spChg>
        <pc:spChg chg="add mod">
          <ac:chgData name="Kee Chun Yun" userId="707022da-7686-4892-bf75-5ea36fe6c37e" providerId="ADAL" clId="{E31A10DB-06DE-4749-8B2F-C781B101D763}" dt="2024-09-26T02:29:45.974" v="3219" actId="692"/>
          <ac:spMkLst>
            <pc:docMk/>
            <pc:sldMk cId="3370754123" sldId="563"/>
            <ac:spMk id="13" creationId="{4989C904-D87D-6829-87ED-35004B9C1812}"/>
          </ac:spMkLst>
        </pc:spChg>
        <pc:spChg chg="mod">
          <ac:chgData name="Kee Chun Yun" userId="707022da-7686-4892-bf75-5ea36fe6c37e" providerId="ADAL" clId="{E31A10DB-06DE-4749-8B2F-C781B101D763}" dt="2024-09-26T02:29:21.287" v="3216" actId="207"/>
          <ac:spMkLst>
            <pc:docMk/>
            <pc:sldMk cId="3370754123" sldId="563"/>
            <ac:spMk id="14" creationId="{D602B644-A521-8623-091A-BE0915D866FC}"/>
          </ac:spMkLst>
        </pc:spChg>
        <pc:spChg chg="mod">
          <ac:chgData name="Kee Chun Yun" userId="707022da-7686-4892-bf75-5ea36fe6c37e" providerId="ADAL" clId="{E31A10DB-06DE-4749-8B2F-C781B101D763}" dt="2024-09-26T02:30:18.932" v="3223" actId="20577"/>
          <ac:spMkLst>
            <pc:docMk/>
            <pc:sldMk cId="3370754123" sldId="563"/>
            <ac:spMk id="15" creationId="{772E6E50-74A4-B474-3D5C-749998A860C9}"/>
          </ac:spMkLst>
        </pc:spChg>
        <pc:spChg chg="del">
          <ac:chgData name="Kee Chun Yun" userId="707022da-7686-4892-bf75-5ea36fe6c37e" providerId="ADAL" clId="{E31A10DB-06DE-4749-8B2F-C781B101D763}" dt="2024-09-26T02:27:43.391" v="3154" actId="478"/>
          <ac:spMkLst>
            <pc:docMk/>
            <pc:sldMk cId="3370754123" sldId="563"/>
            <ac:spMk id="16" creationId="{6C44BA98-C82C-27B6-928F-F154E8AACC31}"/>
          </ac:spMkLst>
        </pc:spChg>
        <pc:spChg chg="del">
          <ac:chgData name="Kee Chun Yun" userId="707022da-7686-4892-bf75-5ea36fe6c37e" providerId="ADAL" clId="{E31A10DB-06DE-4749-8B2F-C781B101D763}" dt="2024-09-26T02:27:41.090" v="3153" actId="478"/>
          <ac:spMkLst>
            <pc:docMk/>
            <pc:sldMk cId="3370754123" sldId="563"/>
            <ac:spMk id="17" creationId="{B9EAB5AE-94FA-A276-7C95-FC356EAF2ABE}"/>
          </ac:spMkLst>
        </pc:spChg>
      </pc:sldChg>
      <pc:sldChg chg="modSp new mod ord">
        <pc:chgData name="Kee Chun Yun" userId="707022da-7686-4892-bf75-5ea36fe6c37e" providerId="ADAL" clId="{E31A10DB-06DE-4749-8B2F-C781B101D763}" dt="2024-09-27T09:49:24.167" v="7753"/>
        <pc:sldMkLst>
          <pc:docMk/>
          <pc:sldMk cId="2463627278" sldId="564"/>
        </pc:sldMkLst>
        <pc:spChg chg="mod">
          <ac:chgData name="Kee Chun Yun" userId="707022da-7686-4892-bf75-5ea36fe6c37e" providerId="ADAL" clId="{E31A10DB-06DE-4749-8B2F-C781B101D763}" dt="2024-09-26T02:35:41.671" v="3676" actId="20577"/>
          <ac:spMkLst>
            <pc:docMk/>
            <pc:sldMk cId="2463627278" sldId="564"/>
            <ac:spMk id="2" creationId="{284033E4-DF9F-5BA8-7381-4E6A6833B458}"/>
          </ac:spMkLst>
        </pc:spChg>
        <pc:spChg chg="mod">
          <ac:chgData name="Kee Chun Yun" userId="707022da-7686-4892-bf75-5ea36fe6c37e" providerId="ADAL" clId="{E31A10DB-06DE-4749-8B2F-C781B101D763}" dt="2024-09-26T02:35:32.760" v="3674" actId="15"/>
          <ac:spMkLst>
            <pc:docMk/>
            <pc:sldMk cId="2463627278" sldId="564"/>
            <ac:spMk id="3" creationId="{27C7CF99-9BF7-0B9B-41F8-3BFBAFB0CF5D}"/>
          </ac:spMkLst>
        </pc:spChg>
      </pc:sldChg>
      <pc:sldChg chg="modSp new mod">
        <pc:chgData name="Kee Chun Yun" userId="707022da-7686-4892-bf75-5ea36fe6c37e" providerId="ADAL" clId="{E31A10DB-06DE-4749-8B2F-C781B101D763}" dt="2024-09-26T02:46:31.694" v="3845" actId="20577"/>
        <pc:sldMkLst>
          <pc:docMk/>
          <pc:sldMk cId="3815076556" sldId="565"/>
        </pc:sldMkLst>
        <pc:spChg chg="mod">
          <ac:chgData name="Kee Chun Yun" userId="707022da-7686-4892-bf75-5ea36fe6c37e" providerId="ADAL" clId="{E31A10DB-06DE-4749-8B2F-C781B101D763}" dt="2024-09-26T02:45:10.350" v="3712" actId="20577"/>
          <ac:spMkLst>
            <pc:docMk/>
            <pc:sldMk cId="3815076556" sldId="565"/>
            <ac:spMk id="2" creationId="{127B70EF-32BE-EDE2-E61C-9F8676C864A3}"/>
          </ac:spMkLst>
        </pc:spChg>
        <pc:spChg chg="mod">
          <ac:chgData name="Kee Chun Yun" userId="707022da-7686-4892-bf75-5ea36fe6c37e" providerId="ADAL" clId="{E31A10DB-06DE-4749-8B2F-C781B101D763}" dt="2024-09-26T02:46:31.694" v="3845" actId="20577"/>
          <ac:spMkLst>
            <pc:docMk/>
            <pc:sldMk cId="3815076556" sldId="565"/>
            <ac:spMk id="3" creationId="{C593C4C8-DBDB-171E-72A3-FF88C02F03A0}"/>
          </ac:spMkLst>
        </pc:spChg>
      </pc:sldChg>
      <pc:sldChg chg="modSp new mod">
        <pc:chgData name="Kee Chun Yun" userId="707022da-7686-4892-bf75-5ea36fe6c37e" providerId="ADAL" clId="{E31A10DB-06DE-4749-8B2F-C781B101D763}" dt="2024-09-27T02:25:49.259" v="3930"/>
        <pc:sldMkLst>
          <pc:docMk/>
          <pc:sldMk cId="2774849793" sldId="566"/>
        </pc:sldMkLst>
        <pc:spChg chg="mod">
          <ac:chgData name="Kee Chun Yun" userId="707022da-7686-4892-bf75-5ea36fe6c37e" providerId="ADAL" clId="{E31A10DB-06DE-4749-8B2F-C781B101D763}" dt="2024-09-27T02:15:15.679" v="3923" actId="20577"/>
          <ac:spMkLst>
            <pc:docMk/>
            <pc:sldMk cId="2774849793" sldId="566"/>
            <ac:spMk id="2" creationId="{B32C890E-17D8-967C-1D84-053A05E352EA}"/>
          </ac:spMkLst>
        </pc:spChg>
        <pc:spChg chg="mod">
          <ac:chgData name="Kee Chun Yun" userId="707022da-7686-4892-bf75-5ea36fe6c37e" providerId="ADAL" clId="{E31A10DB-06DE-4749-8B2F-C781B101D763}" dt="2024-09-27T02:25:49.259" v="3930"/>
          <ac:spMkLst>
            <pc:docMk/>
            <pc:sldMk cId="2774849793" sldId="566"/>
            <ac:spMk id="3" creationId="{C7C50D86-03D3-74BD-07DB-63CD5B93A6C3}"/>
          </ac:spMkLst>
        </pc:spChg>
      </pc:sldChg>
      <pc:sldChg chg="addSp modSp add mod ord">
        <pc:chgData name="Kee Chun Yun" userId="707022da-7686-4892-bf75-5ea36fe6c37e" providerId="ADAL" clId="{E31A10DB-06DE-4749-8B2F-C781B101D763}" dt="2024-09-28T14:31:25.088" v="10418" actId="6549"/>
        <pc:sldMkLst>
          <pc:docMk/>
          <pc:sldMk cId="3032425399" sldId="567"/>
        </pc:sldMkLst>
        <pc:spChg chg="mod">
          <ac:chgData name="Kee Chun Yun" userId="707022da-7686-4892-bf75-5ea36fe6c37e" providerId="ADAL" clId="{E31A10DB-06DE-4749-8B2F-C781B101D763}" dt="2024-09-28T13:46:24.476" v="9831" actId="20577"/>
          <ac:spMkLst>
            <pc:docMk/>
            <pc:sldMk cId="3032425399" sldId="567"/>
            <ac:spMk id="2" creationId="{189F3D21-68A4-365E-9426-76512F64AF5F}"/>
          </ac:spMkLst>
        </pc:spChg>
        <pc:spChg chg="mod">
          <ac:chgData name="Kee Chun Yun" userId="707022da-7686-4892-bf75-5ea36fe6c37e" providerId="ADAL" clId="{E31A10DB-06DE-4749-8B2F-C781B101D763}" dt="2024-09-28T14:31:25.088" v="10418" actId="6549"/>
          <ac:spMkLst>
            <pc:docMk/>
            <pc:sldMk cId="3032425399" sldId="567"/>
            <ac:spMk id="3" creationId="{CE57EAE8-A840-C502-CCF2-74D07F2E4AC1}"/>
          </ac:spMkLst>
        </pc:spChg>
        <pc:spChg chg="mod">
          <ac:chgData name="Kee Chun Yun" userId="707022da-7686-4892-bf75-5ea36fe6c37e" providerId="ADAL" clId="{E31A10DB-06DE-4749-8B2F-C781B101D763}" dt="2024-09-27T05:19:12.532" v="4239" actId="6549"/>
          <ac:spMkLst>
            <pc:docMk/>
            <pc:sldMk cId="3032425399" sldId="567"/>
            <ac:spMk id="28" creationId="{DB5ED581-528B-43A4-EBD1-423563C31F95}"/>
          </ac:spMkLst>
        </pc:spChg>
        <pc:spChg chg="mod">
          <ac:chgData name="Kee Chun Yun" userId="707022da-7686-4892-bf75-5ea36fe6c37e" providerId="ADAL" clId="{E31A10DB-06DE-4749-8B2F-C781B101D763}" dt="2024-09-27T05:19:12.700" v="4240" actId="20577"/>
          <ac:spMkLst>
            <pc:docMk/>
            <pc:sldMk cId="3032425399" sldId="567"/>
            <ac:spMk id="40" creationId="{31266918-B14B-7134-C465-0DAFE09F15C8}"/>
          </ac:spMkLst>
        </pc:spChg>
        <pc:spChg chg="mod">
          <ac:chgData name="Kee Chun Yun" userId="707022da-7686-4892-bf75-5ea36fe6c37e" providerId="ADAL" clId="{E31A10DB-06DE-4749-8B2F-C781B101D763}" dt="2024-09-27T05:19:12.532" v="4239" actId="6549"/>
          <ac:spMkLst>
            <pc:docMk/>
            <pc:sldMk cId="3032425399" sldId="567"/>
            <ac:spMk id="41" creationId="{980C102E-7AFB-0721-B6C2-A93563781EAD}"/>
          </ac:spMkLst>
        </pc:spChg>
        <pc:spChg chg="mod">
          <ac:chgData name="Kee Chun Yun" userId="707022da-7686-4892-bf75-5ea36fe6c37e" providerId="ADAL" clId="{E31A10DB-06DE-4749-8B2F-C781B101D763}" dt="2024-09-27T05:19:12.532" v="4239" actId="6549"/>
          <ac:spMkLst>
            <pc:docMk/>
            <pc:sldMk cId="3032425399" sldId="567"/>
            <ac:spMk id="42" creationId="{33FD999B-7917-F641-E957-057CA5C14505}"/>
          </ac:spMkLst>
        </pc:spChg>
        <pc:grpChg chg="add mod">
          <ac:chgData name="Kee Chun Yun" userId="707022da-7686-4892-bf75-5ea36fe6c37e" providerId="ADAL" clId="{E31A10DB-06DE-4749-8B2F-C781B101D763}" dt="2024-09-27T08:04:30.106" v="6993" actId="1035"/>
          <ac:grpSpMkLst>
            <pc:docMk/>
            <pc:sldMk cId="3032425399" sldId="567"/>
            <ac:grpSpMk id="4" creationId="{9D08601A-8C21-A23F-3156-43820DA7CCAD}"/>
          </ac:grpSpMkLst>
        </pc:grpChg>
        <pc:graphicFrameChg chg="mod">
          <ac:chgData name="Kee Chun Yun" userId="707022da-7686-4892-bf75-5ea36fe6c37e" providerId="ADAL" clId="{E31A10DB-06DE-4749-8B2F-C781B101D763}" dt="2024-09-27T08:04:58.187" v="7032" actId="1035"/>
          <ac:graphicFrameMkLst>
            <pc:docMk/>
            <pc:sldMk cId="3032425399" sldId="567"/>
            <ac:graphicFrameMk id="8" creationId="{F4B007F0-7D89-CABB-8F4E-4D2A0D722A25}"/>
          </ac:graphicFrameMkLst>
        </pc:graphicFrameChg>
        <pc:cxnChg chg="add mod">
          <ac:chgData name="Kee Chun Yun" userId="707022da-7686-4892-bf75-5ea36fe6c37e" providerId="ADAL" clId="{E31A10DB-06DE-4749-8B2F-C781B101D763}" dt="2024-09-27T05:17:53.125" v="4224" actId="14100"/>
          <ac:cxnSpMkLst>
            <pc:docMk/>
            <pc:sldMk cId="3032425399" sldId="567"/>
            <ac:cxnSpMk id="5" creationId="{1572BF72-9BEF-7047-E59B-B0782DA8DAA6}"/>
          </ac:cxnSpMkLst>
        </pc:cxnChg>
        <pc:cxnChg chg="mod">
          <ac:chgData name="Kee Chun Yun" userId="707022da-7686-4892-bf75-5ea36fe6c37e" providerId="ADAL" clId="{E31A10DB-06DE-4749-8B2F-C781B101D763}" dt="2024-09-27T05:19:12.532" v="4239" actId="6549"/>
          <ac:cxnSpMkLst>
            <pc:docMk/>
            <pc:sldMk cId="3032425399" sldId="567"/>
            <ac:cxnSpMk id="32" creationId="{022DC3A6-F020-C183-E63A-C870248B9BF3}"/>
          </ac:cxnSpMkLst>
        </pc:cxnChg>
        <pc:cxnChg chg="mod">
          <ac:chgData name="Kee Chun Yun" userId="707022da-7686-4892-bf75-5ea36fe6c37e" providerId="ADAL" clId="{E31A10DB-06DE-4749-8B2F-C781B101D763}" dt="2024-09-27T05:19:12.532" v="4239" actId="6549"/>
          <ac:cxnSpMkLst>
            <pc:docMk/>
            <pc:sldMk cId="3032425399" sldId="567"/>
            <ac:cxnSpMk id="34" creationId="{043FCD00-50DC-B777-83B7-A00B5F5451A6}"/>
          </ac:cxnSpMkLst>
        </pc:cxnChg>
        <pc:cxnChg chg="mod">
          <ac:chgData name="Kee Chun Yun" userId="707022da-7686-4892-bf75-5ea36fe6c37e" providerId="ADAL" clId="{E31A10DB-06DE-4749-8B2F-C781B101D763}" dt="2024-09-27T05:19:12.532" v="4239" actId="6549"/>
          <ac:cxnSpMkLst>
            <pc:docMk/>
            <pc:sldMk cId="3032425399" sldId="567"/>
            <ac:cxnSpMk id="37" creationId="{E02B6371-2185-077C-4C37-C9A73947B02D}"/>
          </ac:cxnSpMkLst>
        </pc:cxnChg>
      </pc:sldChg>
      <pc:sldChg chg="modSp add mod ord">
        <pc:chgData name="Kee Chun Yun" userId="707022da-7686-4892-bf75-5ea36fe6c37e" providerId="ADAL" clId="{E31A10DB-06DE-4749-8B2F-C781B101D763}" dt="2024-09-27T08:36:53.792" v="7744"/>
        <pc:sldMkLst>
          <pc:docMk/>
          <pc:sldMk cId="2338470494" sldId="570"/>
        </pc:sldMkLst>
        <pc:spChg chg="mod">
          <ac:chgData name="Kee Chun Yun" userId="707022da-7686-4892-bf75-5ea36fe6c37e" providerId="ADAL" clId="{E31A10DB-06DE-4749-8B2F-C781B101D763}" dt="2024-09-27T08:36:53.792" v="7744"/>
          <ac:spMkLst>
            <pc:docMk/>
            <pc:sldMk cId="2338470494" sldId="570"/>
            <ac:spMk id="3" creationId="{E9864AF0-50A8-4CAF-8BBC-5414990EDBC7}"/>
          </ac:spMkLst>
        </pc:spChg>
      </pc:sldChg>
      <pc:sldChg chg="addSp delSp modSp new mod ord">
        <pc:chgData name="Kee Chun Yun" userId="707022da-7686-4892-bf75-5ea36fe6c37e" providerId="ADAL" clId="{E31A10DB-06DE-4749-8B2F-C781B101D763}" dt="2024-09-28T14:52:32.640" v="10862" actId="1076"/>
        <pc:sldMkLst>
          <pc:docMk/>
          <pc:sldMk cId="631347129" sldId="571"/>
        </pc:sldMkLst>
        <pc:spChg chg="mod">
          <ac:chgData name="Kee Chun Yun" userId="707022da-7686-4892-bf75-5ea36fe6c37e" providerId="ADAL" clId="{E31A10DB-06DE-4749-8B2F-C781B101D763}" dt="2024-09-28T14:50:48.890" v="10804" actId="6549"/>
          <ac:spMkLst>
            <pc:docMk/>
            <pc:sldMk cId="631347129" sldId="571"/>
            <ac:spMk id="2" creationId="{2781D6CA-4B2B-C187-D7CA-C2C53DA3C028}"/>
          </ac:spMkLst>
        </pc:spChg>
        <pc:spChg chg="mod">
          <ac:chgData name="Kee Chun Yun" userId="707022da-7686-4892-bf75-5ea36fe6c37e" providerId="ADAL" clId="{E31A10DB-06DE-4749-8B2F-C781B101D763}" dt="2024-09-28T14:51:01.879" v="10832" actId="20577"/>
          <ac:spMkLst>
            <pc:docMk/>
            <pc:sldMk cId="631347129" sldId="571"/>
            <ac:spMk id="3" creationId="{99405FC7-2165-AF48-B692-FEFA728678E7}"/>
          </ac:spMkLst>
        </pc:spChg>
        <pc:spChg chg="del mod">
          <ac:chgData name="Kee Chun Yun" userId="707022da-7686-4892-bf75-5ea36fe6c37e" providerId="ADAL" clId="{E31A10DB-06DE-4749-8B2F-C781B101D763}" dt="2024-09-27T07:38:22.179" v="6023" actId="478"/>
          <ac:spMkLst>
            <pc:docMk/>
            <pc:sldMk cId="631347129" sldId="571"/>
            <ac:spMk id="7" creationId="{FFA32329-72F7-286B-B8A6-562F78E649C7}"/>
          </ac:spMkLst>
        </pc:spChg>
        <pc:spChg chg="del mod">
          <ac:chgData name="Kee Chun Yun" userId="707022da-7686-4892-bf75-5ea36fe6c37e" providerId="ADAL" clId="{E31A10DB-06DE-4749-8B2F-C781B101D763}" dt="2024-09-27T07:38:27.039" v="6024" actId="478"/>
          <ac:spMkLst>
            <pc:docMk/>
            <pc:sldMk cId="631347129" sldId="571"/>
            <ac:spMk id="8" creationId="{079B7FF1-37AB-8569-7D9D-CBC6ADD7E623}"/>
          </ac:spMkLst>
        </pc:spChg>
        <pc:spChg chg="del mod topLvl">
          <ac:chgData name="Kee Chun Yun" userId="707022da-7686-4892-bf75-5ea36fe6c37e" providerId="ADAL" clId="{E31A10DB-06DE-4749-8B2F-C781B101D763}" dt="2024-09-27T07:38:32.219" v="6025" actId="478"/>
          <ac:spMkLst>
            <pc:docMk/>
            <pc:sldMk cId="631347129" sldId="571"/>
            <ac:spMk id="9" creationId="{2DDFB297-53ED-7585-5475-94A27E3390B2}"/>
          </ac:spMkLst>
        </pc:spChg>
        <pc:spChg chg="del mod">
          <ac:chgData name="Kee Chun Yun" userId="707022da-7686-4892-bf75-5ea36fe6c37e" providerId="ADAL" clId="{E31A10DB-06DE-4749-8B2F-C781B101D763}" dt="2024-09-27T07:38:07.056" v="6021" actId="478"/>
          <ac:spMkLst>
            <pc:docMk/>
            <pc:sldMk cId="631347129" sldId="571"/>
            <ac:spMk id="11" creationId="{A3F5528C-0FC8-B3FD-4099-84F75CDDEF49}"/>
          </ac:spMkLst>
        </pc:spChg>
        <pc:spChg chg="mod topLvl">
          <ac:chgData name="Kee Chun Yun" userId="707022da-7686-4892-bf75-5ea36fe6c37e" providerId="ADAL" clId="{E31A10DB-06DE-4749-8B2F-C781B101D763}" dt="2024-09-27T07:54:57.374" v="6499" actId="14838"/>
          <ac:spMkLst>
            <pc:docMk/>
            <pc:sldMk cId="631347129" sldId="571"/>
            <ac:spMk id="12" creationId="{CE32D035-1B99-28DC-6A72-5A0CBFCE8F76}"/>
          </ac:spMkLst>
        </pc:spChg>
        <pc:spChg chg="del mod topLvl">
          <ac:chgData name="Kee Chun Yun" userId="707022da-7686-4892-bf75-5ea36fe6c37e" providerId="ADAL" clId="{E31A10DB-06DE-4749-8B2F-C781B101D763}" dt="2024-09-27T07:44:22.987" v="6149" actId="478"/>
          <ac:spMkLst>
            <pc:docMk/>
            <pc:sldMk cId="631347129" sldId="571"/>
            <ac:spMk id="13" creationId="{9A4ADB14-6A2C-A975-40F2-487E914BC581}"/>
          </ac:spMkLst>
        </pc:spChg>
        <pc:spChg chg="del mod">
          <ac:chgData name="Kee Chun Yun" userId="707022da-7686-4892-bf75-5ea36fe6c37e" providerId="ADAL" clId="{E31A10DB-06DE-4749-8B2F-C781B101D763}" dt="2024-09-27T07:40:58.229" v="6056" actId="21"/>
          <ac:spMkLst>
            <pc:docMk/>
            <pc:sldMk cId="631347129" sldId="571"/>
            <ac:spMk id="14" creationId="{084134AB-1A30-2096-41E3-306605342414}"/>
          </ac:spMkLst>
        </pc:spChg>
        <pc:spChg chg="add del mod">
          <ac:chgData name="Kee Chun Yun" userId="707022da-7686-4892-bf75-5ea36fe6c37e" providerId="ADAL" clId="{E31A10DB-06DE-4749-8B2F-C781B101D763}" dt="2024-09-27T07:41:31.099" v="6083"/>
          <ac:spMkLst>
            <pc:docMk/>
            <pc:sldMk cId="631347129" sldId="571"/>
            <ac:spMk id="17" creationId="{084134AB-1A30-2096-41E3-306605342414}"/>
          </ac:spMkLst>
        </pc:spChg>
        <pc:spChg chg="add mod">
          <ac:chgData name="Kee Chun Yun" userId="707022da-7686-4892-bf75-5ea36fe6c37e" providerId="ADAL" clId="{E31A10DB-06DE-4749-8B2F-C781B101D763}" dt="2024-09-28T14:52:18.554" v="10853" actId="1076"/>
          <ac:spMkLst>
            <pc:docMk/>
            <pc:sldMk cId="631347129" sldId="571"/>
            <ac:spMk id="18" creationId="{315BC1C5-6F59-767A-C339-303E78D4F96F}"/>
          </ac:spMkLst>
        </pc:spChg>
        <pc:spChg chg="add mod">
          <ac:chgData name="Kee Chun Yun" userId="707022da-7686-4892-bf75-5ea36fe6c37e" providerId="ADAL" clId="{E31A10DB-06DE-4749-8B2F-C781B101D763}" dt="2024-09-27T07:53:10.339" v="6432" actId="1038"/>
          <ac:spMkLst>
            <pc:docMk/>
            <pc:sldMk cId="631347129" sldId="571"/>
            <ac:spMk id="19" creationId="{F0202DD7-D62E-F5F7-CCF9-1964DC4005AC}"/>
          </ac:spMkLst>
        </pc:spChg>
        <pc:spChg chg="add mod">
          <ac:chgData name="Kee Chun Yun" userId="707022da-7686-4892-bf75-5ea36fe6c37e" providerId="ADAL" clId="{E31A10DB-06DE-4749-8B2F-C781B101D763}" dt="2024-09-28T14:52:32.640" v="10862" actId="1076"/>
          <ac:spMkLst>
            <pc:docMk/>
            <pc:sldMk cId="631347129" sldId="571"/>
            <ac:spMk id="21" creationId="{D14C5362-341C-C8A0-F08B-13560D052D4D}"/>
          </ac:spMkLst>
        </pc:spChg>
        <pc:spChg chg="add mod">
          <ac:chgData name="Kee Chun Yun" userId="707022da-7686-4892-bf75-5ea36fe6c37e" providerId="ADAL" clId="{E31A10DB-06DE-4749-8B2F-C781B101D763}" dt="2024-09-27T07:53:10.339" v="6432" actId="1038"/>
          <ac:spMkLst>
            <pc:docMk/>
            <pc:sldMk cId="631347129" sldId="571"/>
            <ac:spMk id="23" creationId="{6AEA33ED-2FF3-0A74-23B9-BB5F39B6F5BF}"/>
          </ac:spMkLst>
        </pc:spChg>
        <pc:spChg chg="add mod">
          <ac:chgData name="Kee Chun Yun" userId="707022da-7686-4892-bf75-5ea36fe6c37e" providerId="ADAL" clId="{E31A10DB-06DE-4749-8B2F-C781B101D763}" dt="2024-09-28T02:04:49.411" v="9209" actId="20577"/>
          <ac:spMkLst>
            <pc:docMk/>
            <pc:sldMk cId="631347129" sldId="571"/>
            <ac:spMk id="24" creationId="{3D953901-3C36-C005-F90E-1FC1499A63E5}"/>
          </ac:spMkLst>
        </pc:spChg>
        <pc:grpChg chg="add del mod">
          <ac:chgData name="Kee Chun Yun" userId="707022da-7686-4892-bf75-5ea36fe6c37e" providerId="ADAL" clId="{E31A10DB-06DE-4749-8B2F-C781B101D763}" dt="2024-09-27T07:38:32.219" v="6025" actId="478"/>
          <ac:grpSpMkLst>
            <pc:docMk/>
            <pc:sldMk cId="631347129" sldId="571"/>
            <ac:grpSpMk id="5" creationId="{BE0BEBDA-2B4A-174A-2D25-CB7902B5D56A}"/>
          </ac:grpSpMkLst>
        </pc:grpChg>
        <pc:grpChg chg="del mod">
          <ac:chgData name="Kee Chun Yun" userId="707022da-7686-4892-bf75-5ea36fe6c37e" providerId="ADAL" clId="{E31A10DB-06DE-4749-8B2F-C781B101D763}" dt="2024-09-27T07:38:07.056" v="6021" actId="478"/>
          <ac:grpSpMkLst>
            <pc:docMk/>
            <pc:sldMk cId="631347129" sldId="571"/>
            <ac:grpSpMk id="6" creationId="{5E8E286E-8A9D-E163-FCDE-8799EF32ED20}"/>
          </ac:grpSpMkLst>
        </pc:grpChg>
        <pc:grpChg chg="del mod topLvl">
          <ac:chgData name="Kee Chun Yun" userId="707022da-7686-4892-bf75-5ea36fe6c37e" providerId="ADAL" clId="{E31A10DB-06DE-4749-8B2F-C781B101D763}" dt="2024-09-27T07:44:18.744" v="6148" actId="165"/>
          <ac:grpSpMkLst>
            <pc:docMk/>
            <pc:sldMk cId="631347129" sldId="571"/>
            <ac:grpSpMk id="10" creationId="{689B8F6F-729E-71AD-E398-34C5048F3A59}"/>
          </ac:grpSpMkLst>
        </pc:grpChg>
        <pc:graphicFrameChg chg="add del">
          <ac:chgData name="Kee Chun Yun" userId="707022da-7686-4892-bf75-5ea36fe6c37e" providerId="ADAL" clId="{E31A10DB-06DE-4749-8B2F-C781B101D763}" dt="2024-09-27T07:40:35.247" v="6049" actId="478"/>
          <ac:graphicFrameMkLst>
            <pc:docMk/>
            <pc:sldMk cId="631347129" sldId="571"/>
            <ac:graphicFrameMk id="15" creationId="{20655277-9195-E36B-9EE0-B85FEF362B4B}"/>
          </ac:graphicFrameMkLst>
        </pc:graphicFrameChg>
        <pc:graphicFrameChg chg="add mod modGraphic">
          <ac:chgData name="Kee Chun Yun" userId="707022da-7686-4892-bf75-5ea36fe6c37e" providerId="ADAL" clId="{E31A10DB-06DE-4749-8B2F-C781B101D763}" dt="2024-09-27T07:53:10.339" v="6432" actId="1038"/>
          <ac:graphicFrameMkLst>
            <pc:docMk/>
            <pc:sldMk cId="631347129" sldId="571"/>
            <ac:graphicFrameMk id="16" creationId="{C23DDDA9-6E70-7B47-784A-FBF6E69BED58}"/>
          </ac:graphicFrameMkLst>
        </pc:graphicFrameChg>
        <pc:graphicFrameChg chg="add mod modGraphic">
          <ac:chgData name="Kee Chun Yun" userId="707022da-7686-4892-bf75-5ea36fe6c37e" providerId="ADAL" clId="{E31A10DB-06DE-4749-8B2F-C781B101D763}" dt="2024-09-27T14:06:05.090" v="7833" actId="14100"/>
          <ac:graphicFrameMkLst>
            <pc:docMk/>
            <pc:sldMk cId="631347129" sldId="571"/>
            <ac:graphicFrameMk id="20" creationId="{774B202A-EC8A-4450-8DF1-D65710A5EFA3}"/>
          </ac:graphicFrameMkLst>
        </pc:graphicFrameChg>
        <pc:cxnChg chg="add mod">
          <ac:chgData name="Kee Chun Yun" userId="707022da-7686-4892-bf75-5ea36fe6c37e" providerId="ADAL" clId="{E31A10DB-06DE-4749-8B2F-C781B101D763}" dt="2024-09-28T02:04:45" v="9193" actId="20577"/>
          <ac:cxnSpMkLst>
            <pc:docMk/>
            <pc:sldMk cId="631347129" sldId="571"/>
            <ac:cxnSpMk id="26" creationId="{0F091716-EE5B-096D-D5FC-A6E718FD6B12}"/>
          </ac:cxnSpMkLst>
        </pc:cxnChg>
      </pc:sldChg>
      <pc:sldChg chg="add">
        <pc:chgData name="Kee Chun Yun" userId="707022da-7686-4892-bf75-5ea36fe6c37e" providerId="ADAL" clId="{E31A10DB-06DE-4749-8B2F-C781B101D763}" dt="2024-09-27T06:22:37.385" v="4925"/>
        <pc:sldMkLst>
          <pc:docMk/>
          <pc:sldMk cId="3583403262" sldId="572"/>
        </pc:sldMkLst>
      </pc:sldChg>
      <pc:sldChg chg="modSp new mod">
        <pc:chgData name="Kee Chun Yun" userId="707022da-7686-4892-bf75-5ea36fe6c37e" providerId="ADAL" clId="{E31A10DB-06DE-4749-8B2F-C781B101D763}" dt="2024-09-27T07:25:07.861" v="5510" actId="20577"/>
        <pc:sldMkLst>
          <pc:docMk/>
          <pc:sldMk cId="500895746" sldId="573"/>
        </pc:sldMkLst>
        <pc:spChg chg="mod">
          <ac:chgData name="Kee Chun Yun" userId="707022da-7686-4892-bf75-5ea36fe6c37e" providerId="ADAL" clId="{E31A10DB-06DE-4749-8B2F-C781B101D763}" dt="2024-09-27T07:24:39.934" v="5438"/>
          <ac:spMkLst>
            <pc:docMk/>
            <pc:sldMk cId="500895746" sldId="573"/>
            <ac:spMk id="2" creationId="{559D2F46-2AD0-08AA-C5D8-BCF143BDBA30}"/>
          </ac:spMkLst>
        </pc:spChg>
        <pc:spChg chg="mod">
          <ac:chgData name="Kee Chun Yun" userId="707022da-7686-4892-bf75-5ea36fe6c37e" providerId="ADAL" clId="{E31A10DB-06DE-4749-8B2F-C781B101D763}" dt="2024-09-27T07:25:07.861" v="5510" actId="20577"/>
          <ac:spMkLst>
            <pc:docMk/>
            <pc:sldMk cId="500895746" sldId="573"/>
            <ac:spMk id="3" creationId="{28E1696B-89B4-C867-ACFB-5D30D0194A2C}"/>
          </ac:spMkLst>
        </pc:spChg>
      </pc:sldChg>
      <pc:sldChg chg="addSp delSp modSp new mod">
        <pc:chgData name="Kee Chun Yun" userId="707022da-7686-4892-bf75-5ea36fe6c37e" providerId="ADAL" clId="{E31A10DB-06DE-4749-8B2F-C781B101D763}" dt="2024-09-27T14:48:04.844" v="8589" actId="20577"/>
        <pc:sldMkLst>
          <pc:docMk/>
          <pc:sldMk cId="267111982" sldId="574"/>
        </pc:sldMkLst>
        <pc:spChg chg="mod">
          <ac:chgData name="Kee Chun Yun" userId="707022da-7686-4892-bf75-5ea36fe6c37e" providerId="ADAL" clId="{E31A10DB-06DE-4749-8B2F-C781B101D763}" dt="2024-09-27T08:08:19.423" v="7102" actId="20577"/>
          <ac:spMkLst>
            <pc:docMk/>
            <pc:sldMk cId="267111982" sldId="574"/>
            <ac:spMk id="2" creationId="{ED4DFD8D-9A53-4A7F-BD34-D883014C653A}"/>
          </ac:spMkLst>
        </pc:spChg>
        <pc:spChg chg="mod">
          <ac:chgData name="Kee Chun Yun" userId="707022da-7686-4892-bf75-5ea36fe6c37e" providerId="ADAL" clId="{E31A10DB-06DE-4749-8B2F-C781B101D763}" dt="2024-09-27T08:27:03.722" v="7334"/>
          <ac:spMkLst>
            <pc:docMk/>
            <pc:sldMk cId="267111982" sldId="574"/>
            <ac:spMk id="3" creationId="{7B43A4C5-894D-8434-6A58-523CB1EF76E2}"/>
          </ac:spMkLst>
        </pc:spChg>
        <pc:spChg chg="add mod">
          <ac:chgData name="Kee Chun Yun" userId="707022da-7686-4892-bf75-5ea36fe6c37e" providerId="ADAL" clId="{E31A10DB-06DE-4749-8B2F-C781B101D763}" dt="2024-09-27T08:19:13.536" v="7195" actId="1076"/>
          <ac:spMkLst>
            <pc:docMk/>
            <pc:sldMk cId="267111982" sldId="574"/>
            <ac:spMk id="5" creationId="{419E98CB-D88A-7815-E743-65B4CB672EBE}"/>
          </ac:spMkLst>
        </pc:spChg>
        <pc:spChg chg="add mod">
          <ac:chgData name="Kee Chun Yun" userId="707022da-7686-4892-bf75-5ea36fe6c37e" providerId="ADAL" clId="{E31A10DB-06DE-4749-8B2F-C781B101D763}" dt="2024-09-27T08:19:21.493" v="7196" actId="1076"/>
          <ac:spMkLst>
            <pc:docMk/>
            <pc:sldMk cId="267111982" sldId="574"/>
            <ac:spMk id="6" creationId="{FAEC3AEC-322B-E016-F048-2012C2EE7E82}"/>
          </ac:spMkLst>
        </pc:spChg>
        <pc:spChg chg="add mod">
          <ac:chgData name="Kee Chun Yun" userId="707022da-7686-4892-bf75-5ea36fe6c37e" providerId="ADAL" clId="{E31A10DB-06DE-4749-8B2F-C781B101D763}" dt="2024-09-27T08:19:36.853" v="7199" actId="1076"/>
          <ac:spMkLst>
            <pc:docMk/>
            <pc:sldMk cId="267111982" sldId="574"/>
            <ac:spMk id="8" creationId="{36A854DF-B65C-3F9A-FBB9-95F1EDA4E454}"/>
          </ac:spMkLst>
        </pc:spChg>
        <pc:spChg chg="mod topLvl">
          <ac:chgData name="Kee Chun Yun" userId="707022da-7686-4892-bf75-5ea36fe6c37e" providerId="ADAL" clId="{E31A10DB-06DE-4749-8B2F-C781B101D763}" dt="2024-09-27T14:47:23.682" v="8554" actId="115"/>
          <ac:spMkLst>
            <pc:docMk/>
            <pc:sldMk cId="267111982" sldId="574"/>
            <ac:spMk id="11" creationId="{194F0C6D-B2E2-784A-F6F0-C7E7CF83E969}"/>
          </ac:spMkLst>
        </pc:spChg>
        <pc:spChg chg="mod topLvl">
          <ac:chgData name="Kee Chun Yun" userId="707022da-7686-4892-bf75-5ea36fe6c37e" providerId="ADAL" clId="{E31A10DB-06DE-4749-8B2F-C781B101D763}" dt="2024-09-27T08:28:52.113" v="7365" actId="164"/>
          <ac:spMkLst>
            <pc:docMk/>
            <pc:sldMk cId="267111982" sldId="574"/>
            <ac:spMk id="12" creationId="{1B5856AC-AE29-5CCC-6396-8C6FF84C57BB}"/>
          </ac:spMkLst>
        </pc:spChg>
        <pc:spChg chg="del mod topLvl">
          <ac:chgData name="Kee Chun Yun" userId="707022da-7686-4892-bf75-5ea36fe6c37e" providerId="ADAL" clId="{E31A10DB-06DE-4749-8B2F-C781B101D763}" dt="2024-09-27T08:23:03.932" v="7226" actId="478"/>
          <ac:spMkLst>
            <pc:docMk/>
            <pc:sldMk cId="267111982" sldId="574"/>
            <ac:spMk id="13" creationId="{9C126F01-F5EB-BD8A-E937-63A8A4A20F30}"/>
          </ac:spMkLst>
        </pc:spChg>
        <pc:spChg chg="del mod topLvl">
          <ac:chgData name="Kee Chun Yun" userId="707022da-7686-4892-bf75-5ea36fe6c37e" providerId="ADAL" clId="{E31A10DB-06DE-4749-8B2F-C781B101D763}" dt="2024-09-27T08:23:00.401" v="7225" actId="478"/>
          <ac:spMkLst>
            <pc:docMk/>
            <pc:sldMk cId="267111982" sldId="574"/>
            <ac:spMk id="14" creationId="{19E19395-6AB5-9F4C-7842-472888DD6062}"/>
          </ac:spMkLst>
        </pc:spChg>
        <pc:spChg chg="add mod">
          <ac:chgData name="Kee Chun Yun" userId="707022da-7686-4892-bf75-5ea36fe6c37e" providerId="ADAL" clId="{E31A10DB-06DE-4749-8B2F-C781B101D763}" dt="2024-09-27T08:28:52.113" v="7365" actId="164"/>
          <ac:spMkLst>
            <pc:docMk/>
            <pc:sldMk cId="267111982" sldId="574"/>
            <ac:spMk id="15" creationId="{9344D3B8-7A72-AC20-6A77-88306C5769C5}"/>
          </ac:spMkLst>
        </pc:spChg>
        <pc:spChg chg="add mod">
          <ac:chgData name="Kee Chun Yun" userId="707022da-7686-4892-bf75-5ea36fe6c37e" providerId="ADAL" clId="{E31A10DB-06DE-4749-8B2F-C781B101D763}" dt="2024-09-27T08:28:52.113" v="7365" actId="164"/>
          <ac:spMkLst>
            <pc:docMk/>
            <pc:sldMk cId="267111982" sldId="574"/>
            <ac:spMk id="16" creationId="{E5A78B3E-2CFE-8D0F-CA73-DD4ABCAFE0E3}"/>
          </ac:spMkLst>
        </pc:spChg>
        <pc:spChg chg="add mod">
          <ac:chgData name="Kee Chun Yun" userId="707022da-7686-4892-bf75-5ea36fe6c37e" providerId="ADAL" clId="{E31A10DB-06DE-4749-8B2F-C781B101D763}" dt="2024-09-27T08:22:49.726" v="7222"/>
          <ac:spMkLst>
            <pc:docMk/>
            <pc:sldMk cId="267111982" sldId="574"/>
            <ac:spMk id="18" creationId="{6DB89C2E-6DD2-4814-0159-AE630B60FC6C}"/>
          </ac:spMkLst>
        </pc:spChg>
        <pc:spChg chg="add mod">
          <ac:chgData name="Kee Chun Yun" userId="707022da-7686-4892-bf75-5ea36fe6c37e" providerId="ADAL" clId="{E31A10DB-06DE-4749-8B2F-C781B101D763}" dt="2024-09-27T08:22:49.726" v="7222"/>
          <ac:spMkLst>
            <pc:docMk/>
            <pc:sldMk cId="267111982" sldId="574"/>
            <ac:spMk id="19" creationId="{80CE3D7D-F349-A9F9-56C1-92773717B5FD}"/>
          </ac:spMkLst>
        </pc:spChg>
        <pc:spChg chg="add mod">
          <ac:chgData name="Kee Chun Yun" userId="707022da-7686-4892-bf75-5ea36fe6c37e" providerId="ADAL" clId="{E31A10DB-06DE-4749-8B2F-C781B101D763}" dt="2024-09-27T08:22:49.726" v="7222"/>
          <ac:spMkLst>
            <pc:docMk/>
            <pc:sldMk cId="267111982" sldId="574"/>
            <ac:spMk id="20" creationId="{B518E8D7-352F-5DD0-6DAC-42EDB1B4305B}"/>
          </ac:spMkLst>
        </pc:spChg>
        <pc:spChg chg="add mod">
          <ac:chgData name="Kee Chun Yun" userId="707022da-7686-4892-bf75-5ea36fe6c37e" providerId="ADAL" clId="{E31A10DB-06DE-4749-8B2F-C781B101D763}" dt="2024-09-27T08:28:52.113" v="7365" actId="164"/>
          <ac:spMkLst>
            <pc:docMk/>
            <pc:sldMk cId="267111982" sldId="574"/>
            <ac:spMk id="21" creationId="{7219E0B3-AE94-DB14-F8B7-B8BB1AE46899}"/>
          </ac:spMkLst>
        </pc:spChg>
        <pc:spChg chg="add del mod">
          <ac:chgData name="Kee Chun Yun" userId="707022da-7686-4892-bf75-5ea36fe6c37e" providerId="ADAL" clId="{E31A10DB-06DE-4749-8B2F-C781B101D763}" dt="2024-09-27T08:27:10.223" v="7335" actId="478"/>
          <ac:spMkLst>
            <pc:docMk/>
            <pc:sldMk cId="267111982" sldId="574"/>
            <ac:spMk id="23" creationId="{56A8CB48-F7EC-C628-1F4E-82132908816A}"/>
          </ac:spMkLst>
        </pc:spChg>
        <pc:spChg chg="add mod">
          <ac:chgData name="Kee Chun Yun" userId="707022da-7686-4892-bf75-5ea36fe6c37e" providerId="ADAL" clId="{E31A10DB-06DE-4749-8B2F-C781B101D763}" dt="2024-09-27T08:28:52.113" v="7365" actId="164"/>
          <ac:spMkLst>
            <pc:docMk/>
            <pc:sldMk cId="267111982" sldId="574"/>
            <ac:spMk id="24" creationId="{E7C189CB-E954-1A75-89B4-5111194DD4C6}"/>
          </ac:spMkLst>
        </pc:spChg>
        <pc:spChg chg="add mod">
          <ac:chgData name="Kee Chun Yun" userId="707022da-7686-4892-bf75-5ea36fe6c37e" providerId="ADAL" clId="{E31A10DB-06DE-4749-8B2F-C781B101D763}" dt="2024-09-27T08:31:01.890" v="7516" actId="1076"/>
          <ac:spMkLst>
            <pc:docMk/>
            <pc:sldMk cId="267111982" sldId="574"/>
            <ac:spMk id="26" creationId="{75003B35-CD1E-C4A1-A29A-E4E82D14741D}"/>
          </ac:spMkLst>
        </pc:spChg>
        <pc:spChg chg="add mod">
          <ac:chgData name="Kee Chun Yun" userId="707022da-7686-4892-bf75-5ea36fe6c37e" providerId="ADAL" clId="{E31A10DB-06DE-4749-8B2F-C781B101D763}" dt="2024-09-27T14:48:04.844" v="8589" actId="20577"/>
          <ac:spMkLst>
            <pc:docMk/>
            <pc:sldMk cId="267111982" sldId="574"/>
            <ac:spMk id="31" creationId="{231B5ACA-1B04-A56A-876C-8EC4A8F834A8}"/>
          </ac:spMkLst>
        </pc:spChg>
        <pc:grpChg chg="add del mod">
          <ac:chgData name="Kee Chun Yun" userId="707022da-7686-4892-bf75-5ea36fe6c37e" providerId="ADAL" clId="{E31A10DB-06DE-4749-8B2F-C781B101D763}" dt="2024-09-27T08:20:56.570" v="7202" actId="165"/>
          <ac:grpSpMkLst>
            <pc:docMk/>
            <pc:sldMk cId="267111982" sldId="574"/>
            <ac:grpSpMk id="9" creationId="{D0305789-3E90-F592-732D-8D17BC39E0B4}"/>
          </ac:grpSpMkLst>
        </pc:grpChg>
        <pc:grpChg chg="del mod topLvl">
          <ac:chgData name="Kee Chun Yun" userId="707022da-7686-4892-bf75-5ea36fe6c37e" providerId="ADAL" clId="{E31A10DB-06DE-4749-8B2F-C781B101D763}" dt="2024-09-27T08:22:20.669" v="7215" actId="165"/>
          <ac:grpSpMkLst>
            <pc:docMk/>
            <pc:sldMk cId="267111982" sldId="574"/>
            <ac:grpSpMk id="10" creationId="{8781A342-0B8F-195D-54A0-53E3BE1E4A38}"/>
          </ac:grpSpMkLst>
        </pc:grpChg>
        <pc:grpChg chg="add del mod">
          <ac:chgData name="Kee Chun Yun" userId="707022da-7686-4892-bf75-5ea36fe6c37e" providerId="ADAL" clId="{E31A10DB-06DE-4749-8B2F-C781B101D763}" dt="2024-09-27T08:22:46.195" v="7221" actId="165"/>
          <ac:grpSpMkLst>
            <pc:docMk/>
            <pc:sldMk cId="267111982" sldId="574"/>
            <ac:grpSpMk id="17" creationId="{24CC390E-4186-3084-BE2E-CA138C866A26}"/>
          </ac:grpSpMkLst>
        </pc:grpChg>
        <pc:grpChg chg="add mod">
          <ac:chgData name="Kee Chun Yun" userId="707022da-7686-4892-bf75-5ea36fe6c37e" providerId="ADAL" clId="{E31A10DB-06DE-4749-8B2F-C781B101D763}" dt="2024-09-27T08:28:56.982" v="7366" actId="1076"/>
          <ac:grpSpMkLst>
            <pc:docMk/>
            <pc:sldMk cId="267111982" sldId="574"/>
            <ac:grpSpMk id="25" creationId="{E794F80F-0216-9402-C623-B244D6319CEB}"/>
          </ac:grpSpMkLst>
        </pc:grpChg>
        <pc:cxnChg chg="add mod">
          <ac:chgData name="Kee Chun Yun" userId="707022da-7686-4892-bf75-5ea36fe6c37e" providerId="ADAL" clId="{E31A10DB-06DE-4749-8B2F-C781B101D763}" dt="2024-09-27T08:31:01.890" v="7516" actId="1076"/>
          <ac:cxnSpMkLst>
            <pc:docMk/>
            <pc:sldMk cId="267111982" sldId="574"/>
            <ac:cxnSpMk id="27" creationId="{66767126-0045-3EDE-FDA6-A664EC8D6A66}"/>
          </ac:cxnSpMkLst>
        </pc:cxnChg>
        <pc:cxnChg chg="add mod">
          <ac:chgData name="Kee Chun Yun" userId="707022da-7686-4892-bf75-5ea36fe6c37e" providerId="ADAL" clId="{E31A10DB-06DE-4749-8B2F-C781B101D763}" dt="2024-09-27T14:48:04.844" v="8589" actId="20577"/>
          <ac:cxnSpMkLst>
            <pc:docMk/>
            <pc:sldMk cId="267111982" sldId="574"/>
            <ac:cxnSpMk id="32" creationId="{6162285C-5B26-5E91-50FC-4DB4926989C5}"/>
          </ac:cxnSpMkLst>
        </pc:cxnChg>
        <pc:cxnChg chg="add mod">
          <ac:chgData name="Kee Chun Yun" userId="707022da-7686-4892-bf75-5ea36fe6c37e" providerId="ADAL" clId="{E31A10DB-06DE-4749-8B2F-C781B101D763}" dt="2024-09-27T14:48:04.844" v="8589" actId="20577"/>
          <ac:cxnSpMkLst>
            <pc:docMk/>
            <pc:sldMk cId="267111982" sldId="574"/>
            <ac:cxnSpMk id="34" creationId="{ED4538A4-9A7C-7D90-2353-49699AFFD090}"/>
          </ac:cxnSpMkLst>
        </pc:cxnChg>
      </pc:sldChg>
      <pc:sldChg chg="addSp delSp modSp new mod">
        <pc:chgData name="Kee Chun Yun" userId="707022da-7686-4892-bf75-5ea36fe6c37e" providerId="ADAL" clId="{E31A10DB-06DE-4749-8B2F-C781B101D763}" dt="2024-09-28T14:54:16.900" v="10885" actId="20577"/>
        <pc:sldMkLst>
          <pc:docMk/>
          <pc:sldMk cId="2465784723" sldId="575"/>
        </pc:sldMkLst>
        <pc:spChg chg="mod">
          <ac:chgData name="Kee Chun Yun" userId="707022da-7686-4892-bf75-5ea36fe6c37e" providerId="ADAL" clId="{E31A10DB-06DE-4749-8B2F-C781B101D763}" dt="2024-09-27T14:04:18.264" v="7828" actId="20577"/>
          <ac:spMkLst>
            <pc:docMk/>
            <pc:sldMk cId="2465784723" sldId="575"/>
            <ac:spMk id="2" creationId="{263E5C80-7439-B758-21D4-83413CE44098}"/>
          </ac:spMkLst>
        </pc:spChg>
        <pc:spChg chg="mod">
          <ac:chgData name="Kee Chun Yun" userId="707022da-7686-4892-bf75-5ea36fe6c37e" providerId="ADAL" clId="{E31A10DB-06DE-4749-8B2F-C781B101D763}" dt="2024-09-28T14:54:16.900" v="10885" actId="20577"/>
          <ac:spMkLst>
            <pc:docMk/>
            <pc:sldMk cId="2465784723" sldId="575"/>
            <ac:spMk id="3" creationId="{2EDEE0D1-3ED7-EE74-3FD3-339FF49400E7}"/>
          </ac:spMkLst>
        </pc:spChg>
        <pc:spChg chg="add mod">
          <ac:chgData name="Kee Chun Yun" userId="707022da-7686-4892-bf75-5ea36fe6c37e" providerId="ADAL" clId="{E31A10DB-06DE-4749-8B2F-C781B101D763}" dt="2024-09-27T14:04:53.889" v="7829"/>
          <ac:spMkLst>
            <pc:docMk/>
            <pc:sldMk cId="2465784723" sldId="575"/>
            <ac:spMk id="5" creationId="{E6C90F32-4952-1C45-E72F-E14D9C3BF4C0}"/>
          </ac:spMkLst>
        </pc:spChg>
        <pc:spChg chg="add del mod">
          <ac:chgData name="Kee Chun Yun" userId="707022da-7686-4892-bf75-5ea36fe6c37e" providerId="ADAL" clId="{E31A10DB-06DE-4749-8B2F-C781B101D763}" dt="2024-09-27T14:06:27.677" v="7845" actId="478"/>
          <ac:spMkLst>
            <pc:docMk/>
            <pc:sldMk cId="2465784723" sldId="575"/>
            <ac:spMk id="6" creationId="{030E11A5-9FFF-A440-2B8F-F98BDAFB47D8}"/>
          </ac:spMkLst>
        </pc:spChg>
        <pc:spChg chg="add del mod">
          <ac:chgData name="Kee Chun Yun" userId="707022da-7686-4892-bf75-5ea36fe6c37e" providerId="ADAL" clId="{E31A10DB-06DE-4749-8B2F-C781B101D763}" dt="2024-09-27T14:06:27.677" v="7845" actId="478"/>
          <ac:spMkLst>
            <pc:docMk/>
            <pc:sldMk cId="2465784723" sldId="575"/>
            <ac:spMk id="7" creationId="{6A1D6E77-8AE0-D16B-5AF6-F94ADFE64A7E}"/>
          </ac:spMkLst>
        </pc:spChg>
        <pc:spChg chg="add mod">
          <ac:chgData name="Kee Chun Yun" userId="707022da-7686-4892-bf75-5ea36fe6c37e" providerId="ADAL" clId="{E31A10DB-06DE-4749-8B2F-C781B101D763}" dt="2024-09-27T14:30:55.588" v="8256" actId="1036"/>
          <ac:spMkLst>
            <pc:docMk/>
            <pc:sldMk cId="2465784723" sldId="575"/>
            <ac:spMk id="8" creationId="{C819EC94-7D2C-AA4F-BE3C-EBCA42FEF71C}"/>
          </ac:spMkLst>
        </pc:spChg>
        <pc:spChg chg="add mod">
          <ac:chgData name="Kee Chun Yun" userId="707022da-7686-4892-bf75-5ea36fe6c37e" providerId="ADAL" clId="{E31A10DB-06DE-4749-8B2F-C781B101D763}" dt="2024-09-27T14:31:50.972" v="8279" actId="115"/>
          <ac:spMkLst>
            <pc:docMk/>
            <pc:sldMk cId="2465784723" sldId="575"/>
            <ac:spMk id="10" creationId="{9A247DDF-A8A1-2521-C9C0-E3A417EB878A}"/>
          </ac:spMkLst>
        </pc:spChg>
        <pc:spChg chg="add del mod">
          <ac:chgData name="Kee Chun Yun" userId="707022da-7686-4892-bf75-5ea36fe6c37e" providerId="ADAL" clId="{E31A10DB-06DE-4749-8B2F-C781B101D763}" dt="2024-09-27T14:08:57.491" v="7923" actId="478"/>
          <ac:spMkLst>
            <pc:docMk/>
            <pc:sldMk cId="2465784723" sldId="575"/>
            <ac:spMk id="11" creationId="{720363CF-14BD-F17D-7EE2-74F9A7A50486}"/>
          </ac:spMkLst>
        </pc:spChg>
        <pc:spChg chg="add del mod">
          <ac:chgData name="Kee Chun Yun" userId="707022da-7686-4892-bf75-5ea36fe6c37e" providerId="ADAL" clId="{E31A10DB-06DE-4749-8B2F-C781B101D763}" dt="2024-09-27T14:08:57.491" v="7923" actId="478"/>
          <ac:spMkLst>
            <pc:docMk/>
            <pc:sldMk cId="2465784723" sldId="575"/>
            <ac:spMk id="13" creationId="{347DCE02-CCCE-B561-A718-4AF04581C3F7}"/>
          </ac:spMkLst>
        </pc:spChg>
        <pc:spChg chg="add del mod">
          <ac:chgData name="Kee Chun Yun" userId="707022da-7686-4892-bf75-5ea36fe6c37e" providerId="ADAL" clId="{E31A10DB-06DE-4749-8B2F-C781B101D763}" dt="2024-09-27T14:08:57.491" v="7923" actId="478"/>
          <ac:spMkLst>
            <pc:docMk/>
            <pc:sldMk cId="2465784723" sldId="575"/>
            <ac:spMk id="14" creationId="{9FD5C50C-BAF1-6CCD-F058-FEAE4F15D14F}"/>
          </ac:spMkLst>
        </pc:spChg>
        <pc:spChg chg="add del mod">
          <ac:chgData name="Kee Chun Yun" userId="707022da-7686-4892-bf75-5ea36fe6c37e" providerId="ADAL" clId="{E31A10DB-06DE-4749-8B2F-C781B101D763}" dt="2024-09-27T14:08:57.491" v="7923" actId="478"/>
          <ac:spMkLst>
            <pc:docMk/>
            <pc:sldMk cId="2465784723" sldId="575"/>
            <ac:spMk id="16" creationId="{07EE81C8-EAA4-D8AC-17BC-CF57A35E10CD}"/>
          </ac:spMkLst>
        </pc:spChg>
        <pc:spChg chg="add mod">
          <ac:chgData name="Kee Chun Yun" userId="707022da-7686-4892-bf75-5ea36fe6c37e" providerId="ADAL" clId="{E31A10DB-06DE-4749-8B2F-C781B101D763}" dt="2024-09-27T14:19:30.183" v="7945" actId="1076"/>
          <ac:spMkLst>
            <pc:docMk/>
            <pc:sldMk cId="2465784723" sldId="575"/>
            <ac:spMk id="17" creationId="{C63EE446-02DE-C801-9C4B-4CAEE3F9B586}"/>
          </ac:spMkLst>
        </pc:spChg>
        <pc:spChg chg="add mod">
          <ac:chgData name="Kee Chun Yun" userId="707022da-7686-4892-bf75-5ea36fe6c37e" providerId="ADAL" clId="{E31A10DB-06DE-4749-8B2F-C781B101D763}" dt="2024-09-27T14:19:30.183" v="7945" actId="1076"/>
          <ac:spMkLst>
            <pc:docMk/>
            <pc:sldMk cId="2465784723" sldId="575"/>
            <ac:spMk id="19" creationId="{8F7CBF9A-703F-1576-89E5-4C80D276C050}"/>
          </ac:spMkLst>
        </pc:spChg>
        <pc:spChg chg="add mod">
          <ac:chgData name="Kee Chun Yun" userId="707022da-7686-4892-bf75-5ea36fe6c37e" providerId="ADAL" clId="{E31A10DB-06DE-4749-8B2F-C781B101D763}" dt="2024-09-27T14:18:42.396" v="7944"/>
          <ac:spMkLst>
            <pc:docMk/>
            <pc:sldMk cId="2465784723" sldId="575"/>
            <ac:spMk id="20" creationId="{DB3634CE-E4B4-D6AD-6627-86344F4600C6}"/>
          </ac:spMkLst>
        </pc:spChg>
        <pc:spChg chg="add mod">
          <ac:chgData name="Kee Chun Yun" userId="707022da-7686-4892-bf75-5ea36fe6c37e" providerId="ADAL" clId="{E31A10DB-06DE-4749-8B2F-C781B101D763}" dt="2024-09-27T14:18:42.396" v="7944"/>
          <ac:spMkLst>
            <pc:docMk/>
            <pc:sldMk cId="2465784723" sldId="575"/>
            <ac:spMk id="22" creationId="{7DC17070-2C0C-B43C-8BAE-F08281D402B5}"/>
          </ac:spMkLst>
        </pc:spChg>
        <pc:spChg chg="add mod">
          <ac:chgData name="Kee Chun Yun" userId="707022da-7686-4892-bf75-5ea36fe6c37e" providerId="ADAL" clId="{E31A10DB-06DE-4749-8B2F-C781B101D763}" dt="2024-09-27T14:30:55.588" v="8256" actId="1036"/>
          <ac:spMkLst>
            <pc:docMk/>
            <pc:sldMk cId="2465784723" sldId="575"/>
            <ac:spMk id="23" creationId="{4D2EE5CD-AD43-7112-576C-A55FFE9C9351}"/>
          </ac:spMkLst>
        </pc:spChg>
        <pc:spChg chg="add mod">
          <ac:chgData name="Kee Chun Yun" userId="707022da-7686-4892-bf75-5ea36fe6c37e" providerId="ADAL" clId="{E31A10DB-06DE-4749-8B2F-C781B101D763}" dt="2024-09-27T14:32:01.650" v="8283" actId="115"/>
          <ac:spMkLst>
            <pc:docMk/>
            <pc:sldMk cId="2465784723" sldId="575"/>
            <ac:spMk id="25" creationId="{5D11124C-FFC4-9E8D-CB54-F5B0A1B6133E}"/>
          </ac:spMkLst>
        </pc:spChg>
        <pc:spChg chg="add mod">
          <ac:chgData name="Kee Chun Yun" userId="707022da-7686-4892-bf75-5ea36fe6c37e" providerId="ADAL" clId="{E31A10DB-06DE-4749-8B2F-C781B101D763}" dt="2024-09-27T14:30:55.588" v="8256" actId="1036"/>
          <ac:spMkLst>
            <pc:docMk/>
            <pc:sldMk cId="2465784723" sldId="575"/>
            <ac:spMk id="26" creationId="{9DE6B567-53C1-FD0E-18C6-B32A74AC5201}"/>
          </ac:spMkLst>
        </pc:spChg>
        <pc:spChg chg="add mod">
          <ac:chgData name="Kee Chun Yun" userId="707022da-7686-4892-bf75-5ea36fe6c37e" providerId="ADAL" clId="{E31A10DB-06DE-4749-8B2F-C781B101D763}" dt="2024-09-27T14:32:07.299" v="8285" actId="115"/>
          <ac:spMkLst>
            <pc:docMk/>
            <pc:sldMk cId="2465784723" sldId="575"/>
            <ac:spMk id="28" creationId="{F172B90C-10FB-14D0-4DE7-FC7CB48C22DA}"/>
          </ac:spMkLst>
        </pc:spChg>
        <pc:spChg chg="add mod">
          <ac:chgData name="Kee Chun Yun" userId="707022da-7686-4892-bf75-5ea36fe6c37e" providerId="ADAL" clId="{E31A10DB-06DE-4749-8B2F-C781B101D763}" dt="2024-09-27T14:32:22.848" v="8287" actId="1076"/>
          <ac:spMkLst>
            <pc:docMk/>
            <pc:sldMk cId="2465784723" sldId="575"/>
            <ac:spMk id="29" creationId="{0E04FB1E-DBE9-CC3C-AB69-8E880D9C5F55}"/>
          </ac:spMkLst>
        </pc:spChg>
        <pc:spChg chg="add mod">
          <ac:chgData name="Kee Chun Yun" userId="707022da-7686-4892-bf75-5ea36fe6c37e" providerId="ADAL" clId="{E31A10DB-06DE-4749-8B2F-C781B101D763}" dt="2024-09-27T14:33:00.857" v="8308" actId="14100"/>
          <ac:spMkLst>
            <pc:docMk/>
            <pc:sldMk cId="2465784723" sldId="575"/>
            <ac:spMk id="30" creationId="{3AB1FE75-B061-1D68-EC12-5E7B01BF7458}"/>
          </ac:spMkLst>
        </pc:spChg>
        <pc:spChg chg="add mod">
          <ac:chgData name="Kee Chun Yun" userId="707022da-7686-4892-bf75-5ea36fe6c37e" providerId="ADAL" clId="{E31A10DB-06DE-4749-8B2F-C781B101D763}" dt="2024-09-27T14:33:14.954" v="8328" actId="20577"/>
          <ac:spMkLst>
            <pc:docMk/>
            <pc:sldMk cId="2465784723" sldId="575"/>
            <ac:spMk id="31" creationId="{452A8706-FCD1-4992-F181-7C276D2AFFDD}"/>
          </ac:spMkLst>
        </pc:spChg>
        <pc:spChg chg="add mod">
          <ac:chgData name="Kee Chun Yun" userId="707022da-7686-4892-bf75-5ea36fe6c37e" providerId="ADAL" clId="{E31A10DB-06DE-4749-8B2F-C781B101D763}" dt="2024-09-27T14:37:43.004" v="8342" actId="207"/>
          <ac:spMkLst>
            <pc:docMk/>
            <pc:sldMk cId="2465784723" sldId="575"/>
            <ac:spMk id="32" creationId="{2E84F5AA-38D6-5572-CB7E-69822390B823}"/>
          </ac:spMkLst>
        </pc:spChg>
        <pc:spChg chg="add mod">
          <ac:chgData name="Kee Chun Yun" userId="707022da-7686-4892-bf75-5ea36fe6c37e" providerId="ADAL" clId="{E31A10DB-06DE-4749-8B2F-C781B101D763}" dt="2024-09-27T14:37:58.473" v="8345" actId="207"/>
          <ac:spMkLst>
            <pc:docMk/>
            <pc:sldMk cId="2465784723" sldId="575"/>
            <ac:spMk id="33" creationId="{0CE7B59C-D8F9-873D-84BF-27B65F5112CE}"/>
          </ac:spMkLst>
        </pc:spChg>
        <pc:spChg chg="add mod">
          <ac:chgData name="Kee Chun Yun" userId="707022da-7686-4892-bf75-5ea36fe6c37e" providerId="ADAL" clId="{E31A10DB-06DE-4749-8B2F-C781B101D763}" dt="2024-09-28T02:06:08.863" v="9265" actId="1076"/>
          <ac:spMkLst>
            <pc:docMk/>
            <pc:sldMk cId="2465784723" sldId="575"/>
            <ac:spMk id="34" creationId="{05A1B041-736E-9EA9-52FB-654149CE2589}"/>
          </ac:spMkLst>
        </pc:spChg>
        <pc:spChg chg="add mod">
          <ac:chgData name="Kee Chun Yun" userId="707022da-7686-4892-bf75-5ea36fe6c37e" providerId="ADAL" clId="{E31A10DB-06DE-4749-8B2F-C781B101D763}" dt="2024-09-27T14:42:59.286" v="8551" actId="14100"/>
          <ac:spMkLst>
            <pc:docMk/>
            <pc:sldMk cId="2465784723" sldId="575"/>
            <ac:spMk id="38" creationId="{D59727CB-2932-B805-39E7-F30CE1FA0922}"/>
          </ac:spMkLst>
        </pc:spChg>
        <pc:graphicFrameChg chg="add mod modGraphic">
          <ac:chgData name="Kee Chun Yun" userId="707022da-7686-4892-bf75-5ea36fe6c37e" providerId="ADAL" clId="{E31A10DB-06DE-4749-8B2F-C781B101D763}" dt="2024-09-27T14:30:55.588" v="8256" actId="1036"/>
          <ac:graphicFrameMkLst>
            <pc:docMk/>
            <pc:sldMk cId="2465784723" sldId="575"/>
            <ac:graphicFrameMk id="9" creationId="{5C69583A-0E67-9DC2-D7AE-F0812918EC64}"/>
          </ac:graphicFrameMkLst>
        </pc:graphicFrameChg>
        <pc:graphicFrameChg chg="add del mod">
          <ac:chgData name="Kee Chun Yun" userId="707022da-7686-4892-bf75-5ea36fe6c37e" providerId="ADAL" clId="{E31A10DB-06DE-4749-8B2F-C781B101D763}" dt="2024-09-27T14:09:00.445" v="7924" actId="478"/>
          <ac:graphicFrameMkLst>
            <pc:docMk/>
            <pc:sldMk cId="2465784723" sldId="575"/>
            <ac:graphicFrameMk id="12" creationId="{7B4BEF8F-7C38-6CA1-B03C-99DF4816BD46}"/>
          </ac:graphicFrameMkLst>
        </pc:graphicFrameChg>
        <pc:graphicFrameChg chg="add del mod">
          <ac:chgData name="Kee Chun Yun" userId="707022da-7686-4892-bf75-5ea36fe6c37e" providerId="ADAL" clId="{E31A10DB-06DE-4749-8B2F-C781B101D763}" dt="2024-09-27T14:08:57.491" v="7923" actId="478"/>
          <ac:graphicFrameMkLst>
            <pc:docMk/>
            <pc:sldMk cId="2465784723" sldId="575"/>
            <ac:graphicFrameMk id="15" creationId="{DFC98B5F-A87A-7FAC-0C80-288EB6ADC08D}"/>
          </ac:graphicFrameMkLst>
        </pc:graphicFrameChg>
        <pc:graphicFrameChg chg="add mod">
          <ac:chgData name="Kee Chun Yun" userId="707022da-7686-4892-bf75-5ea36fe6c37e" providerId="ADAL" clId="{E31A10DB-06DE-4749-8B2F-C781B101D763}" dt="2024-09-27T14:19:30.183" v="7945" actId="1076"/>
          <ac:graphicFrameMkLst>
            <pc:docMk/>
            <pc:sldMk cId="2465784723" sldId="575"/>
            <ac:graphicFrameMk id="18" creationId="{9174C27F-4869-556F-4B50-BAB074652BD9}"/>
          </ac:graphicFrameMkLst>
        </pc:graphicFrameChg>
        <pc:graphicFrameChg chg="add mod">
          <ac:chgData name="Kee Chun Yun" userId="707022da-7686-4892-bf75-5ea36fe6c37e" providerId="ADAL" clId="{E31A10DB-06DE-4749-8B2F-C781B101D763}" dt="2024-09-27T14:18:42.396" v="7944"/>
          <ac:graphicFrameMkLst>
            <pc:docMk/>
            <pc:sldMk cId="2465784723" sldId="575"/>
            <ac:graphicFrameMk id="21" creationId="{1A8A7B7C-BB17-D567-1994-71FFAD15FAEA}"/>
          </ac:graphicFrameMkLst>
        </pc:graphicFrameChg>
        <pc:graphicFrameChg chg="add mod">
          <ac:chgData name="Kee Chun Yun" userId="707022da-7686-4892-bf75-5ea36fe6c37e" providerId="ADAL" clId="{E31A10DB-06DE-4749-8B2F-C781B101D763}" dt="2024-09-27T14:30:55.588" v="8256" actId="1036"/>
          <ac:graphicFrameMkLst>
            <pc:docMk/>
            <pc:sldMk cId="2465784723" sldId="575"/>
            <ac:graphicFrameMk id="24" creationId="{95C8EFC2-B37D-7EC7-E1E9-419F3C8C3257}"/>
          </ac:graphicFrameMkLst>
        </pc:graphicFrameChg>
        <pc:graphicFrameChg chg="add mod modGraphic">
          <ac:chgData name="Kee Chun Yun" userId="707022da-7686-4892-bf75-5ea36fe6c37e" providerId="ADAL" clId="{E31A10DB-06DE-4749-8B2F-C781B101D763}" dt="2024-09-27T14:30:55.588" v="8256" actId="1036"/>
          <ac:graphicFrameMkLst>
            <pc:docMk/>
            <pc:sldMk cId="2465784723" sldId="575"/>
            <ac:graphicFrameMk id="27" creationId="{774EFC3B-2036-196C-05E0-7DC345A06AB1}"/>
          </ac:graphicFrameMkLst>
        </pc:graphicFrameChg>
        <pc:cxnChg chg="add mod">
          <ac:chgData name="Kee Chun Yun" userId="707022da-7686-4892-bf75-5ea36fe6c37e" providerId="ADAL" clId="{E31A10DB-06DE-4749-8B2F-C781B101D763}" dt="2024-09-28T02:06:13.074" v="9266" actId="14100"/>
          <ac:cxnSpMkLst>
            <pc:docMk/>
            <pc:sldMk cId="2465784723" sldId="575"/>
            <ac:cxnSpMk id="35" creationId="{A065D704-7980-1919-032B-49D7FA711600}"/>
          </ac:cxnSpMkLst>
        </pc:cxnChg>
        <pc:cxnChg chg="add mod">
          <ac:chgData name="Kee Chun Yun" userId="707022da-7686-4892-bf75-5ea36fe6c37e" providerId="ADAL" clId="{E31A10DB-06DE-4749-8B2F-C781B101D763}" dt="2024-09-27T14:42:39.944" v="8543" actId="1036"/>
          <ac:cxnSpMkLst>
            <pc:docMk/>
            <pc:sldMk cId="2465784723" sldId="575"/>
            <ac:cxnSpMk id="39" creationId="{F94E8AA6-B87E-24E6-A372-51B9B661025C}"/>
          </ac:cxnSpMkLst>
        </pc:cxnChg>
      </pc:sldChg>
      <pc:sldChg chg="addSp delSp modSp new mod modClrScheme chgLayout">
        <pc:chgData name="Kee Chun Yun" userId="707022da-7686-4892-bf75-5ea36fe6c37e" providerId="ADAL" clId="{E31A10DB-06DE-4749-8B2F-C781B101D763}" dt="2024-09-28T02:18:37.816" v="9438" actId="20577"/>
        <pc:sldMkLst>
          <pc:docMk/>
          <pc:sldMk cId="556736856" sldId="576"/>
        </pc:sldMkLst>
        <pc:spChg chg="mod ord">
          <ac:chgData name="Kee Chun Yun" userId="707022da-7686-4892-bf75-5ea36fe6c37e" providerId="ADAL" clId="{E31A10DB-06DE-4749-8B2F-C781B101D763}" dt="2024-09-28T02:18:37.816" v="9438" actId="20577"/>
          <ac:spMkLst>
            <pc:docMk/>
            <pc:sldMk cId="556736856" sldId="576"/>
            <ac:spMk id="2" creationId="{8938801A-C77D-1011-8271-4A038F0F15D6}"/>
          </ac:spMkLst>
        </pc:spChg>
        <pc:spChg chg="del">
          <ac:chgData name="Kee Chun Yun" userId="707022da-7686-4892-bf75-5ea36fe6c37e" providerId="ADAL" clId="{E31A10DB-06DE-4749-8B2F-C781B101D763}" dt="2024-09-28T02:08:55.427" v="9343" actId="700"/>
          <ac:spMkLst>
            <pc:docMk/>
            <pc:sldMk cId="556736856" sldId="576"/>
            <ac:spMk id="3" creationId="{2EC79274-718A-E516-59E0-992AC897990C}"/>
          </ac:spMkLst>
        </pc:spChg>
        <pc:spChg chg="mod ord">
          <ac:chgData name="Kee Chun Yun" userId="707022da-7686-4892-bf75-5ea36fe6c37e" providerId="ADAL" clId="{E31A10DB-06DE-4749-8B2F-C781B101D763}" dt="2024-09-28T02:08:55.427" v="9343" actId="700"/>
          <ac:spMkLst>
            <pc:docMk/>
            <pc:sldMk cId="556736856" sldId="576"/>
            <ac:spMk id="4" creationId="{51B5591B-9B42-B4F0-4A67-A86D59C46C95}"/>
          </ac:spMkLst>
        </pc:spChg>
        <pc:spChg chg="add mod">
          <ac:chgData name="Kee Chun Yun" userId="707022da-7686-4892-bf75-5ea36fe6c37e" providerId="ADAL" clId="{E31A10DB-06DE-4749-8B2F-C781B101D763}" dt="2024-09-28T02:10:52.298" v="9374" actId="164"/>
          <ac:spMkLst>
            <pc:docMk/>
            <pc:sldMk cId="556736856" sldId="576"/>
            <ac:spMk id="7" creationId="{9A2B5671-1D68-5532-2C49-8B8FEE4B2E27}"/>
          </ac:spMkLst>
        </pc:spChg>
        <pc:spChg chg="add mod">
          <ac:chgData name="Kee Chun Yun" userId="707022da-7686-4892-bf75-5ea36fe6c37e" providerId="ADAL" clId="{E31A10DB-06DE-4749-8B2F-C781B101D763}" dt="2024-09-28T02:10:52.298" v="9374" actId="164"/>
          <ac:spMkLst>
            <pc:docMk/>
            <pc:sldMk cId="556736856" sldId="576"/>
            <ac:spMk id="8" creationId="{5E568B41-64C2-4023-95EB-375379119A3D}"/>
          </ac:spMkLst>
        </pc:spChg>
        <pc:spChg chg="add mod">
          <ac:chgData name="Kee Chun Yun" userId="707022da-7686-4892-bf75-5ea36fe6c37e" providerId="ADAL" clId="{E31A10DB-06DE-4749-8B2F-C781B101D763}" dt="2024-09-28T02:18:15.333" v="9429" actId="207"/>
          <ac:spMkLst>
            <pc:docMk/>
            <pc:sldMk cId="556736856" sldId="576"/>
            <ac:spMk id="12" creationId="{2CD2691A-8873-2DE5-82F7-062A5C8C5691}"/>
          </ac:spMkLst>
        </pc:spChg>
        <pc:spChg chg="add mod">
          <ac:chgData name="Kee Chun Yun" userId="707022da-7686-4892-bf75-5ea36fe6c37e" providerId="ADAL" clId="{E31A10DB-06DE-4749-8B2F-C781B101D763}" dt="2024-09-28T02:17:42.844" v="9411"/>
          <ac:spMkLst>
            <pc:docMk/>
            <pc:sldMk cId="556736856" sldId="576"/>
            <ac:spMk id="13" creationId="{B97690FF-73A1-9C82-0BC8-E8B6C1134586}"/>
          </ac:spMkLst>
        </pc:spChg>
        <pc:grpChg chg="add mod">
          <ac:chgData name="Kee Chun Yun" userId="707022da-7686-4892-bf75-5ea36fe6c37e" providerId="ADAL" clId="{E31A10DB-06DE-4749-8B2F-C781B101D763}" dt="2024-09-28T02:10:59.068" v="9375" actId="1076"/>
          <ac:grpSpMkLst>
            <pc:docMk/>
            <pc:sldMk cId="556736856" sldId="576"/>
            <ac:grpSpMk id="9" creationId="{AA3D1A7D-E827-A28F-008A-44365C0F3047}"/>
          </ac:grpSpMkLst>
        </pc:grpChg>
        <pc:picChg chg="add mod modCrop">
          <ac:chgData name="Kee Chun Yun" userId="707022da-7686-4892-bf75-5ea36fe6c37e" providerId="ADAL" clId="{E31A10DB-06DE-4749-8B2F-C781B101D763}" dt="2024-09-28T02:10:52.298" v="9374" actId="164"/>
          <ac:picMkLst>
            <pc:docMk/>
            <pc:sldMk cId="556736856" sldId="576"/>
            <ac:picMk id="6" creationId="{F953E0C6-8A1D-4362-2C10-362D0FB9B13B}"/>
          </ac:picMkLst>
        </pc:picChg>
        <pc:picChg chg="add mod">
          <ac:chgData name="Kee Chun Yun" userId="707022da-7686-4892-bf75-5ea36fe6c37e" providerId="ADAL" clId="{E31A10DB-06DE-4749-8B2F-C781B101D763}" dt="2024-09-28T02:18:19.825" v="9430" actId="14100"/>
          <ac:picMkLst>
            <pc:docMk/>
            <pc:sldMk cId="556736856" sldId="576"/>
            <ac:picMk id="11" creationId="{36E3C352-8F29-3AB8-CE08-D4195E2316C7}"/>
          </ac:picMkLst>
        </pc:picChg>
      </pc:sldChg>
      <pc:sldChg chg="addSp modSp new mod">
        <pc:chgData name="Kee Chun Yun" userId="707022da-7686-4892-bf75-5ea36fe6c37e" providerId="ADAL" clId="{E31A10DB-06DE-4749-8B2F-C781B101D763}" dt="2024-09-28T02:33:39.721" v="9752" actId="1076"/>
        <pc:sldMkLst>
          <pc:docMk/>
          <pc:sldMk cId="1312408866" sldId="577"/>
        </pc:sldMkLst>
        <pc:spChg chg="mod">
          <ac:chgData name="Kee Chun Yun" userId="707022da-7686-4892-bf75-5ea36fe6c37e" providerId="ADAL" clId="{E31A10DB-06DE-4749-8B2F-C781B101D763}" dt="2024-09-28T02:18:53.173" v="9473" actId="20577"/>
          <ac:spMkLst>
            <pc:docMk/>
            <pc:sldMk cId="1312408866" sldId="577"/>
            <ac:spMk id="2" creationId="{DDEC01B9-8DF8-6BC7-9C66-F46266E5C0B4}"/>
          </ac:spMkLst>
        </pc:spChg>
        <pc:spChg chg="add mod">
          <ac:chgData name="Kee Chun Yun" userId="707022da-7686-4892-bf75-5ea36fe6c37e" providerId="ADAL" clId="{E31A10DB-06DE-4749-8B2F-C781B101D763}" dt="2024-09-28T02:20:46.163" v="9484" actId="164"/>
          <ac:spMkLst>
            <pc:docMk/>
            <pc:sldMk cId="1312408866" sldId="577"/>
            <ac:spMk id="6" creationId="{8140D135-754B-AEE5-244D-5AC08A95B3E6}"/>
          </ac:spMkLst>
        </pc:spChg>
        <pc:spChg chg="add mod">
          <ac:chgData name="Kee Chun Yun" userId="707022da-7686-4892-bf75-5ea36fe6c37e" providerId="ADAL" clId="{E31A10DB-06DE-4749-8B2F-C781B101D763}" dt="2024-09-28T02:20:46.163" v="9484" actId="164"/>
          <ac:spMkLst>
            <pc:docMk/>
            <pc:sldMk cId="1312408866" sldId="577"/>
            <ac:spMk id="7" creationId="{BAE930B8-4C49-D939-1A13-615B2D311047}"/>
          </ac:spMkLst>
        </pc:spChg>
        <pc:spChg chg="add mod">
          <ac:chgData name="Kee Chun Yun" userId="707022da-7686-4892-bf75-5ea36fe6c37e" providerId="ADAL" clId="{E31A10DB-06DE-4749-8B2F-C781B101D763}" dt="2024-09-28T02:24:57.404" v="9551" actId="1076"/>
          <ac:spMkLst>
            <pc:docMk/>
            <pc:sldMk cId="1312408866" sldId="577"/>
            <ac:spMk id="11" creationId="{A05AA614-41F0-988C-8595-D83335298F65}"/>
          </ac:spMkLst>
        </pc:spChg>
        <pc:spChg chg="add mod">
          <ac:chgData name="Kee Chun Yun" userId="707022da-7686-4892-bf75-5ea36fe6c37e" providerId="ADAL" clId="{E31A10DB-06DE-4749-8B2F-C781B101D763}" dt="2024-09-28T02:25:02.437" v="9552" actId="1076"/>
          <ac:spMkLst>
            <pc:docMk/>
            <pc:sldMk cId="1312408866" sldId="577"/>
            <ac:spMk id="12" creationId="{F35AAE00-4A02-3526-5AFF-5BF577418787}"/>
          </ac:spMkLst>
        </pc:spChg>
        <pc:spChg chg="add mod">
          <ac:chgData name="Kee Chun Yun" userId="707022da-7686-4892-bf75-5ea36fe6c37e" providerId="ADAL" clId="{E31A10DB-06DE-4749-8B2F-C781B101D763}" dt="2024-09-28T02:33:39.721" v="9752" actId="1076"/>
          <ac:spMkLst>
            <pc:docMk/>
            <pc:sldMk cId="1312408866" sldId="577"/>
            <ac:spMk id="13" creationId="{33DA75C8-787F-FF51-C0C9-D76DF37923A3}"/>
          </ac:spMkLst>
        </pc:spChg>
        <pc:grpChg chg="add mod">
          <ac:chgData name="Kee Chun Yun" userId="707022da-7686-4892-bf75-5ea36fe6c37e" providerId="ADAL" clId="{E31A10DB-06DE-4749-8B2F-C781B101D763}" dt="2024-09-28T02:20:49.895" v="9502" actId="1036"/>
          <ac:grpSpMkLst>
            <pc:docMk/>
            <pc:sldMk cId="1312408866" sldId="577"/>
            <ac:grpSpMk id="8" creationId="{2AF56FB0-CE4E-E071-F784-FF7203B8A294}"/>
          </ac:grpSpMkLst>
        </pc:grpChg>
        <pc:picChg chg="add mod modCrop">
          <ac:chgData name="Kee Chun Yun" userId="707022da-7686-4892-bf75-5ea36fe6c37e" providerId="ADAL" clId="{E31A10DB-06DE-4749-8B2F-C781B101D763}" dt="2024-09-28T02:20:46.163" v="9484" actId="164"/>
          <ac:picMkLst>
            <pc:docMk/>
            <pc:sldMk cId="1312408866" sldId="577"/>
            <ac:picMk id="5" creationId="{033D62CD-B104-F3AD-488B-B06FA8CB458B}"/>
          </ac:picMkLst>
        </pc:picChg>
        <pc:picChg chg="add mod">
          <ac:chgData name="Kee Chun Yun" userId="707022da-7686-4892-bf75-5ea36fe6c37e" providerId="ADAL" clId="{E31A10DB-06DE-4749-8B2F-C781B101D763}" dt="2024-09-28T02:24:08.796" v="9535" actId="1076"/>
          <ac:picMkLst>
            <pc:docMk/>
            <pc:sldMk cId="1312408866" sldId="577"/>
            <ac:picMk id="10" creationId="{40ED37F8-C6AB-A716-52D8-20758F22DC08}"/>
          </ac:picMkLst>
        </pc:picChg>
      </pc:sldChg>
      <pc:sldChg chg="addSp modSp new mod modClrScheme chgLayout">
        <pc:chgData name="Kee Chun Yun" userId="707022da-7686-4892-bf75-5ea36fe6c37e" providerId="ADAL" clId="{E31A10DB-06DE-4749-8B2F-C781B101D763}" dt="2024-09-28T14:56:36.954" v="10890" actId="20577"/>
        <pc:sldMkLst>
          <pc:docMk/>
          <pc:sldMk cId="3969115249" sldId="578"/>
        </pc:sldMkLst>
        <pc:spChg chg="mod ord">
          <ac:chgData name="Kee Chun Yun" userId="707022da-7686-4892-bf75-5ea36fe6c37e" providerId="ADAL" clId="{E31A10DB-06DE-4749-8B2F-C781B101D763}" dt="2024-09-28T13:48:21.999" v="9872" actId="20577"/>
          <ac:spMkLst>
            <pc:docMk/>
            <pc:sldMk cId="3969115249" sldId="578"/>
            <ac:spMk id="2" creationId="{670DFD95-DFF1-4B4D-A0FE-7174920E1A4F}"/>
          </ac:spMkLst>
        </pc:spChg>
        <pc:spChg chg="mod ord">
          <ac:chgData name="Kee Chun Yun" userId="707022da-7686-4892-bf75-5ea36fe6c37e" providerId="ADAL" clId="{E31A10DB-06DE-4749-8B2F-C781B101D763}" dt="2024-09-28T02:21:56.997" v="9513" actId="700"/>
          <ac:spMkLst>
            <pc:docMk/>
            <pc:sldMk cId="3969115249" sldId="578"/>
            <ac:spMk id="3" creationId="{9D4A9B14-24A5-9500-82BB-D897A3E63EE2}"/>
          </ac:spMkLst>
        </pc:spChg>
        <pc:spChg chg="add mod ord">
          <ac:chgData name="Kee Chun Yun" userId="707022da-7686-4892-bf75-5ea36fe6c37e" providerId="ADAL" clId="{E31A10DB-06DE-4749-8B2F-C781B101D763}" dt="2024-09-28T14:56:36.954" v="10890" actId="20577"/>
          <ac:spMkLst>
            <pc:docMk/>
            <pc:sldMk cId="3969115249" sldId="578"/>
            <ac:spMk id="4" creationId="{F6C1DB42-5B4E-F0B8-EEA7-08868DF205E9}"/>
          </ac:spMkLst>
        </pc:spChg>
      </pc:sldChg>
      <pc:sldChg chg="addSp delSp modSp new mod modClrScheme chgLayout">
        <pc:chgData name="Kee Chun Yun" userId="707022da-7686-4892-bf75-5ea36fe6c37e" providerId="ADAL" clId="{E31A10DB-06DE-4749-8B2F-C781B101D763}" dt="2024-09-28T02:27:22.318" v="9619" actId="1076"/>
        <pc:sldMkLst>
          <pc:docMk/>
          <pc:sldMk cId="2630623136" sldId="579"/>
        </pc:sldMkLst>
        <pc:spChg chg="del mod ord">
          <ac:chgData name="Kee Chun Yun" userId="707022da-7686-4892-bf75-5ea36fe6c37e" providerId="ADAL" clId="{E31A10DB-06DE-4749-8B2F-C781B101D763}" dt="2024-09-28T02:26:00.983" v="9554" actId="700"/>
          <ac:spMkLst>
            <pc:docMk/>
            <pc:sldMk cId="2630623136" sldId="579"/>
            <ac:spMk id="2" creationId="{54E87B55-0A38-836D-D7BA-F51FFC55A366}"/>
          </ac:spMkLst>
        </pc:spChg>
        <pc:spChg chg="del">
          <ac:chgData name="Kee Chun Yun" userId="707022da-7686-4892-bf75-5ea36fe6c37e" providerId="ADAL" clId="{E31A10DB-06DE-4749-8B2F-C781B101D763}" dt="2024-09-28T02:26:00.983" v="9554" actId="700"/>
          <ac:spMkLst>
            <pc:docMk/>
            <pc:sldMk cId="2630623136" sldId="579"/>
            <ac:spMk id="3" creationId="{F4C41487-0BA1-0D26-3B54-735F64D52B44}"/>
          </ac:spMkLst>
        </pc:spChg>
        <pc:spChg chg="mod ord">
          <ac:chgData name="Kee Chun Yun" userId="707022da-7686-4892-bf75-5ea36fe6c37e" providerId="ADAL" clId="{E31A10DB-06DE-4749-8B2F-C781B101D763}" dt="2024-09-28T02:26:00.983" v="9554" actId="700"/>
          <ac:spMkLst>
            <pc:docMk/>
            <pc:sldMk cId="2630623136" sldId="579"/>
            <ac:spMk id="4" creationId="{09DA4F37-4749-10A9-0F70-D9E449C1A4E8}"/>
          </ac:spMkLst>
        </pc:spChg>
        <pc:spChg chg="add mod ord">
          <ac:chgData name="Kee Chun Yun" userId="707022da-7686-4892-bf75-5ea36fe6c37e" providerId="ADAL" clId="{E31A10DB-06DE-4749-8B2F-C781B101D763}" dt="2024-09-28T02:26:11.700" v="9589" actId="20577"/>
          <ac:spMkLst>
            <pc:docMk/>
            <pc:sldMk cId="2630623136" sldId="579"/>
            <ac:spMk id="5" creationId="{93942E56-3379-D445-6493-ABCBD4E10D20}"/>
          </ac:spMkLst>
        </pc:spChg>
        <pc:spChg chg="add mod">
          <ac:chgData name="Kee Chun Yun" userId="707022da-7686-4892-bf75-5ea36fe6c37e" providerId="ADAL" clId="{E31A10DB-06DE-4749-8B2F-C781B101D763}" dt="2024-09-28T02:27:22.318" v="9619" actId="1076"/>
          <ac:spMkLst>
            <pc:docMk/>
            <pc:sldMk cId="2630623136" sldId="579"/>
            <ac:spMk id="8" creationId="{FF314A30-018A-C961-2941-31B1D34687A0}"/>
          </ac:spMkLst>
        </pc:spChg>
        <pc:picChg chg="add mod">
          <ac:chgData name="Kee Chun Yun" userId="707022da-7686-4892-bf75-5ea36fe6c37e" providerId="ADAL" clId="{E31A10DB-06DE-4749-8B2F-C781B101D763}" dt="2024-09-28T02:26:36.982" v="9597" actId="1076"/>
          <ac:picMkLst>
            <pc:docMk/>
            <pc:sldMk cId="2630623136" sldId="579"/>
            <ac:picMk id="7" creationId="{08AB3EB6-8BCB-371F-D3DA-923B1F736F6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88928953974211"/>
          <c:y val="6.7513809205718506E-2"/>
          <c:w val="0.79968503937007873"/>
          <c:h val="0.64121222729909444"/>
        </c:manualLayout>
      </c:layout>
      <c:scatterChart>
        <c:scatterStyle val="smoothMarker"/>
        <c:varyColors val="0"/>
        <c:ser>
          <c:idx val="0"/>
          <c:order val="0"/>
          <c:tx>
            <c:v>α=0.5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4.4721359549995796</c:v>
                </c:pt>
                <c:pt idx="1">
                  <c:v>3.1622776601683791</c:v>
                </c:pt>
                <c:pt idx="2">
                  <c:v>2.2360679774997898</c:v>
                </c:pt>
                <c:pt idx="3">
                  <c:v>1.8257418583505538</c:v>
                </c:pt>
                <c:pt idx="4">
                  <c:v>1.5811388300841895</c:v>
                </c:pt>
                <c:pt idx="5">
                  <c:v>1.4142135623730949</c:v>
                </c:pt>
                <c:pt idx="6">
                  <c:v>1.2909944487358056</c:v>
                </c:pt>
                <c:pt idx="7">
                  <c:v>1.1952286093343936</c:v>
                </c:pt>
                <c:pt idx="8">
                  <c:v>1.1180339887498949</c:v>
                </c:pt>
                <c:pt idx="9">
                  <c:v>1.0540925533894598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E4-4A61-BDBC-E279DFF88C9D}"/>
            </c:ext>
          </c:extLst>
        </c:ser>
        <c:ser>
          <c:idx val="1"/>
          <c:order val="1"/>
          <c:tx>
            <c:v>α=0.6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6.0341763365451619</c:v>
                </c:pt>
                <c:pt idx="1">
                  <c:v>3.9810717055349718</c:v>
                </c:pt>
                <c:pt idx="2">
                  <c:v>2.626527804403767</c:v>
                </c:pt>
                <c:pt idx="3">
                  <c:v>2.0593361685580396</c:v>
                </c:pt>
                <c:pt idx="4">
                  <c:v>1.7328621078878657</c:v>
                </c:pt>
                <c:pt idx="5">
                  <c:v>1.5157165665103982</c:v>
                </c:pt>
                <c:pt idx="6">
                  <c:v>1.3586551826765378</c:v>
                </c:pt>
                <c:pt idx="7">
                  <c:v>1.2386288062587478</c:v>
                </c:pt>
                <c:pt idx="8">
                  <c:v>1.1432626298183157</c:v>
                </c:pt>
                <c:pt idx="9">
                  <c:v>1.0652572394602031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E4-4A61-BDBC-E279DFF88C9D}"/>
            </c:ext>
          </c:extLst>
        </c:ser>
        <c:ser>
          <c:idx val="2"/>
          <c:order val="2"/>
          <c:tx>
            <c:v>α=0.9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Sheet1!$D$2:$D$12</c:f>
              <c:numCache>
                <c:formatCode>General</c:formatCode>
                <c:ptCount val="11"/>
                <c:pt idx="0">
                  <c:v>14.822688982138953</c:v>
                </c:pt>
                <c:pt idx="1">
                  <c:v>7.9432823472428149</c:v>
                </c:pt>
                <c:pt idx="2">
                  <c:v>4.2566996126039234</c:v>
                </c:pt>
                <c:pt idx="3">
                  <c:v>2.955227168550711</c:v>
                </c:pt>
                <c:pt idx="4">
                  <c:v>2.281108841388702</c:v>
                </c:pt>
                <c:pt idx="5">
                  <c:v>1.8660659830736148</c:v>
                </c:pt>
                <c:pt idx="6">
                  <c:v>1.5836670275094606</c:v>
                </c:pt>
                <c:pt idx="7">
                  <c:v>1.3785158501711681</c:v>
                </c:pt>
                <c:pt idx="8">
                  <c:v>1.2224159606786604</c:v>
                </c:pt>
                <c:pt idx="9">
                  <c:v>1.0994658424513493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9E4-4A61-BDBC-E279DFF88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4196431"/>
        <c:axId val="1124012415"/>
      </c:scatterChart>
      <c:valAx>
        <c:axId val="99419643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800" dirty="0"/>
                  <a:t>(t-</a:t>
                </a:r>
                <a:r>
                  <a:rPr lang="el-GR" sz="1800" dirty="0"/>
                  <a:t>τ</a:t>
                </a:r>
                <a:r>
                  <a:rPr lang="en-US" sz="1800" dirty="0"/>
                  <a:t>)/t</a:t>
                </a:r>
                <a:endParaRPr lang="en-SG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012415"/>
        <c:crosses val="autoZero"/>
        <c:crossBetween val="midCat"/>
      </c:valAx>
      <c:valAx>
        <c:axId val="112401241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1964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530469906215"/>
          <c:y val="0.14906720650188504"/>
          <c:w val="0.42741465727998951"/>
          <c:h val="0.335084323123074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>
      <a:solidFill>
        <a:srgbClr val="449D5C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508DA-AFB5-4B05-82FC-3A8A467B2121}" type="datetimeFigureOut">
              <a:rPr lang="en-SG" smtClean="0"/>
              <a:t>28/9 Sat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21222-0247-44DC-8B04-5553AE3D21A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238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1222-0247-44DC-8B04-5553AE3D21A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05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introduction to fractional calculus</a:t>
            </a:r>
          </a:p>
          <a:p>
            <a:r>
              <a:rPr lang="en-US" dirty="0"/>
              <a:t>We are familiar with standard calculus that compute first order, second order derivative, for example in high school , we differentiate displacement we get velocity, we differentiate velocity we get acceleration.</a:t>
            </a:r>
          </a:p>
          <a:p>
            <a:r>
              <a:rPr lang="en-US" dirty="0"/>
              <a:t>Contrast to that, fractional calculus is a branch of mathematics that study the derivative that the order is not an integer, but fractional, in fact it can be complex and can be non-constant as well.</a:t>
            </a:r>
          </a:p>
          <a:p>
            <a:r>
              <a:rPr lang="en-US" dirty="0"/>
              <a:t>It all started in 1695 with a question asked by </a:t>
            </a:r>
            <a:r>
              <a:rPr lang="en-US" dirty="0" err="1"/>
              <a:t>Lhopital</a:t>
            </a:r>
            <a:r>
              <a:rPr lang="en-US" dirty="0"/>
              <a:t> to Leibniz about what one would obtain if the order of derivatives is half.</a:t>
            </a:r>
          </a:p>
          <a:p>
            <a:r>
              <a:rPr lang="en-US" dirty="0"/>
              <a:t>This marked the beginning of the field.</a:t>
            </a:r>
          </a:p>
          <a:p>
            <a:r>
              <a:rPr lang="en-SG" dirty="0"/>
              <a:t>The development of this field has been long but uncommon/unpopular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B1EF-1C1A-40F8-AB74-6A7D1645D49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99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Fractional calculus has found many application in many different field,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Some examples are viscoelastic material, </a:t>
            </a:r>
            <a:r>
              <a:rPr lang="en-SG" dirty="0" err="1"/>
              <a:t>pharmocokinetics</a:t>
            </a:r>
            <a:r>
              <a:rPr lang="en-SG" dirty="0"/>
              <a:t> in biological system, battery, electrical circuit, </a:t>
            </a:r>
            <a:r>
              <a:rPr lang="en-SG" dirty="0" err="1"/>
              <a:t>anamolous</a:t>
            </a:r>
            <a:r>
              <a:rPr lang="en-SG" dirty="0"/>
              <a:t> diffusion, finance etc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They are most often associated with </a:t>
            </a:r>
            <a:r>
              <a:rPr lang="en-SG" dirty="0" err="1"/>
              <a:t>nonlocaility</a:t>
            </a:r>
            <a:r>
              <a:rPr lang="en-SG" dirty="0"/>
              <a:t>, memory effect, roughness, fractal objects, porous disordered material, complex system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B1EF-1C1A-40F8-AB74-6A7D1645D49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70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 all, there are many </a:t>
            </a:r>
            <a:r>
              <a:rPr lang="en-US" dirty="0" err="1"/>
              <a:t>flavours</a:t>
            </a:r>
            <a:r>
              <a:rPr lang="en-US" dirty="0"/>
              <a:t> of fractional derivatives, there are mainly developed for different purpose for specific application. </a:t>
            </a:r>
          </a:p>
          <a:p>
            <a:endParaRPr lang="en-US" dirty="0"/>
          </a:p>
          <a:p>
            <a:r>
              <a:rPr lang="en-US" dirty="0"/>
              <a:t>The three most established and popular one are Riemann-Liouville, Grunwald-</a:t>
            </a:r>
            <a:r>
              <a:rPr lang="en-US" dirty="0" err="1"/>
              <a:t>Letnikov</a:t>
            </a:r>
            <a:r>
              <a:rPr lang="en-US" dirty="0"/>
              <a:t> and Caputo</a:t>
            </a:r>
          </a:p>
          <a:p>
            <a:endParaRPr lang="en-US" dirty="0"/>
          </a:p>
          <a:p>
            <a:r>
              <a:rPr lang="en-US" dirty="0"/>
              <a:t>Caputo being the most favorable on in engineering application. Is also what we will take a closer look.</a:t>
            </a:r>
          </a:p>
          <a:p>
            <a:endParaRPr lang="en-US" dirty="0"/>
          </a:p>
          <a:p>
            <a:r>
              <a:rPr lang="en-US" dirty="0"/>
              <a:t>We use D with a C here to denote the Caputo derivative. The alpha is the order of the derivative, f(t) is the function that the operator operate on, follow by on the </a:t>
            </a:r>
            <a:r>
              <a:rPr lang="en-US" dirty="0" err="1"/>
              <a:t>righ</a:t>
            </a:r>
            <a:r>
              <a:rPr lang="en-US" dirty="0"/>
              <a:t> hand side the definition of the Caputo derivative</a:t>
            </a:r>
          </a:p>
          <a:p>
            <a:endParaRPr lang="en-US" dirty="0"/>
          </a:p>
          <a:p>
            <a:r>
              <a:rPr lang="en-US" dirty="0"/>
              <a:t>It certainly has become more involved but the good there are more or less the symbols we familiar with.</a:t>
            </a:r>
          </a:p>
          <a:p>
            <a:endParaRPr lang="en-US" dirty="0"/>
          </a:p>
          <a:p>
            <a:r>
              <a:rPr lang="en-US" dirty="0"/>
              <a:t>Except perhaps the symbols looks like R here, which is called gamma function which is a normalizing constant here.</a:t>
            </a:r>
          </a:p>
          <a:p>
            <a:endParaRPr lang="en-US" dirty="0"/>
          </a:p>
          <a:p>
            <a:r>
              <a:rPr lang="en-US" dirty="0"/>
              <a:t>If we think of integral as a summation,  we are performing an average over all the derivative up to the time of interest weighted by a function 1 over t-tau to the power of alpha, also known as a power law function. </a:t>
            </a:r>
          </a:p>
          <a:p>
            <a:endParaRPr lang="en-US" dirty="0"/>
          </a:p>
          <a:p>
            <a:r>
              <a:rPr lang="en-US" dirty="0"/>
              <a:t>As alpha change from 0 to 1,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definition also highlight the dependence of history, where we sum over the  first derivative of all previous 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does recover back the standard definition of </a:t>
            </a:r>
          </a:p>
          <a:p>
            <a:endParaRPr lang="en-US" dirty="0"/>
          </a:p>
          <a:p>
            <a:r>
              <a:rPr lang="en-US" dirty="0"/>
              <a:t>Note that for the cases of alpha=0 and 1, direct substitution will not work. But we have consider the limit of the expression and apply Leibniz rule but we will not go into the details here.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1222-0247-44DC-8B04-5553AE3D21A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79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524E-A947-4586-B5B8-E20B7D351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G" sz="60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F51DE-22EC-4571-B6DE-1D419BF9A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B281-A76E-4992-8EE9-A212888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FFCD-7AE6-4CB3-93F5-CDF654469C66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2842-7302-4C3D-A48F-01B87628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0C665-6E50-429F-9342-AEB9E5F9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1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A7AD-67C9-4F16-A248-E57007ED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1077A-6473-4D4E-B787-7DCE8FD79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226C9-A163-4DFD-AB3C-C3D4EDC9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E178-244D-4630-96C4-DED6477FFC53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ACEF1-BE64-440C-84FE-BEC6F4A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6B6E-4EE8-4B15-823B-C08546AF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083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8EC99-C855-4ADB-9FAB-FBC455651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18B0F-69ED-4DEC-8A18-6C4012B4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565F0-3500-4AC2-9F3E-C16E4A46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E162-B644-499E-A2DA-42009E6B1FF8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31A5-FBAF-4D1D-AF79-A786998D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E715-F1D7-41CA-8D3C-4341835A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800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1BE9-18AF-475D-BACE-1ED5EDFA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64F2-1E06-4763-A12E-1AE64225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F0F8C-5A6D-43A4-AA91-78842D40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21141-60ED-4662-B86E-F9E63D328D2F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EB8B-96EE-43B4-BE55-3B0DEF7A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ED08-864B-469C-B1C5-2D32B81C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624" y="6356350"/>
            <a:ext cx="2743200" cy="365125"/>
          </a:xfrm>
        </p:spPr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203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7AAE-BCA8-4CE5-8F13-ED255165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05065-5680-4124-8280-A90D4392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C2012-B7DF-497A-AC82-E480A0697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BC21-2181-4336-9949-19A8552F3329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EC73-8D97-4F4C-AE3F-2792ED0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EDA8A-E7C5-4A87-B705-ABD15F08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163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2F19-E188-4C03-8BE7-415DD04B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26DD-5974-46AE-A13C-CA087B1C0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FF827-1271-4627-A410-FE900E84B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3E9DC-B959-4C41-9407-7EAC92FD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8B68-21C0-45FC-A2FB-34C51B60A989}" type="datetime1">
              <a:rPr lang="en-SG" smtClean="0"/>
              <a:t>28/9 Sat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8F41F-83BE-41B1-913F-328EB6D6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61F11-24EB-4A85-94DD-E595ED45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678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AE1B-A1E0-4207-A860-C3E85AF2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39BE0-E445-4171-8E6A-1EDD846B4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B9345-7140-4BCF-86C4-1AC2B95E0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9445-E866-49D5-8C96-E2C4A1B86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66AFB-54D9-40F4-B5C7-618BCFBA8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D3B71-80AC-451F-9B3F-A9A75278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F45F-A539-4BF5-B654-EE71F4E08BC9}" type="datetime1">
              <a:rPr lang="en-SG" smtClean="0"/>
              <a:t>28/9 Sat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724A5-0160-49DD-91B0-3DC8B7C2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7C324-62A0-46B5-8B60-A518193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771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E491-28CB-4166-8040-FFEE3E6B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6799A-A6F7-48AC-91F8-59C5D82B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62DD-5200-4F92-96B9-C950CCEA9D88}" type="datetime1">
              <a:rPr lang="en-SG" smtClean="0"/>
              <a:t>28/9 Sat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58BC-F589-4E35-9568-B049906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F50B4-C4BB-4B93-9B3F-DD93F8C6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356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DAE68-6009-481D-AE77-3D125826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6B842-B177-4D91-BC9C-44F896EA22E0}" type="datetime1">
              <a:rPr lang="en-SG" smtClean="0"/>
              <a:t>28/9 Sat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15FF6-4DFF-4373-B8FA-CD930149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FD81-6192-4AA3-B3FC-485B8FE0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013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E795-460D-40B7-9253-5E80AD68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5EAF-5501-49AC-901D-45B3ECBAA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ED9C2-47AB-4045-9685-A3D5FD252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D51BA-FB2A-4BF7-BEBF-C25C576B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E57C-75B0-4F6D-8B13-F3C2514DCDBF}" type="datetime1">
              <a:rPr lang="en-SG" smtClean="0"/>
              <a:t>28/9 Sat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DB995-6E40-4DF5-984B-7AE3B611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C75CD-ACD6-41F8-A109-B4C95953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125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4C0-8314-4B18-ABBD-6FFA6214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16BDE0-030C-46DA-8FC0-7F0FA2FF5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DC472-9CD2-423C-9E5D-75EF234C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F841D-C6DB-43B1-937A-5F6AB8E8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BEDB-1287-4427-BA7A-9B4C2059958D}" type="datetime1">
              <a:rPr lang="en-SG" smtClean="0"/>
              <a:t>28/9 Sat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51FBE-6776-4F2C-A612-F25A9BD4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F092B-F3BE-4820-A357-FBA96EBF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18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A5B87-4D48-4B18-AC6F-F25AFAA2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D7882-139D-420F-956A-D94284094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D18DD-894A-4CC1-BDAD-CCD07497A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F7E3-052B-4F38-A5CB-F95300947D8A}" type="datetime1">
              <a:rPr lang="en-SG" smtClean="0"/>
              <a:t>28/9 Sat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A23AD-9E4B-4275-95C6-99325D0B7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DD93F-EBBB-460C-A5DE-5910DE073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52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D1EEB-78C4-4EF6-B9E0-B96C9261B4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383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G" sz="5000" b="1" kern="1200" dirty="0">
          <a:solidFill>
            <a:srgbClr val="0033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reshes.com/2018/10/22/introduction-to-the-3-body-problem/" TargetMode="External"/><Relationship Id="rId2" Type="http://schemas.openxmlformats.org/officeDocument/2006/relationships/hyperlink" Target="https://orbital-mechanics.space/the-n-body-problem/circular-restricted-three-body-proble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reshes.com/2018/11/12/dynamics-of-the-3-body-proble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rbital-mechanics.space/the-n-body-problem/circular-restricted-three-body-problem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7.pn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6F65-44E2-4326-88DF-69BB03F04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Briefing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3E696-6A04-4D87-BA12-2CAAF1284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9100" y="3725863"/>
            <a:ext cx="6273800" cy="1655762"/>
          </a:xfrm>
        </p:spPr>
        <p:txBody>
          <a:bodyPr/>
          <a:lstStyle/>
          <a:p>
            <a:r>
              <a:rPr lang="en-US" dirty="0"/>
              <a:t>Kee Chun Yun</a:t>
            </a:r>
          </a:p>
          <a:p>
            <a:r>
              <a:rPr lang="en-US" dirty="0"/>
              <a:t>28 Sep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73C9B-93A3-FA6D-209D-FBF555DC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053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FD8D-9A53-4A7F-BD34-D883014C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Initial Value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A4C5-894D-8434-6A58-523CB1EF7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5655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Ordinary Calculus: Second FTC</a:t>
                </a:r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Fractional version: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SG" sz="28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SG" sz="28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A4C5-894D-8434-6A58-523CB1EF7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5655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B011C-39E5-B39E-87E7-A2038698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10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E98CB-D88A-7815-E743-65B4CB672EBE}"/>
                  </a:ext>
                </a:extLst>
              </p:cNvPr>
              <p:cNvSpPr txBox="1"/>
              <p:nvPr/>
            </p:nvSpPr>
            <p:spPr>
              <a:xfrm>
                <a:off x="1112052" y="2239805"/>
                <a:ext cx="3456384" cy="1120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E98CB-D88A-7815-E743-65B4CB67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52" y="2239805"/>
                <a:ext cx="3456384" cy="1120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EC3AEC-322B-E016-F048-2012C2EE7E82}"/>
                  </a:ext>
                </a:extLst>
              </p:cNvPr>
              <p:cNvSpPr txBox="1"/>
              <p:nvPr/>
            </p:nvSpPr>
            <p:spPr>
              <a:xfrm>
                <a:off x="2433916" y="3055845"/>
                <a:ext cx="4680520" cy="112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EC3AEC-322B-E016-F048-2012C2EE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916" y="3055845"/>
                <a:ext cx="4680520" cy="11220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854DF-B65C-3F9A-FBB9-95F1EDA4E454}"/>
                  </a:ext>
                </a:extLst>
              </p:cNvPr>
              <p:cNvSpPr txBox="1"/>
              <p:nvPr/>
            </p:nvSpPr>
            <p:spPr>
              <a:xfrm>
                <a:off x="1112052" y="4933103"/>
                <a:ext cx="6362700" cy="1200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854DF-B65C-3F9A-FBB9-95F1EDA4E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52" y="4933103"/>
                <a:ext cx="6362700" cy="1200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794F80F-0216-9402-C623-B244D6319CEB}"/>
              </a:ext>
            </a:extLst>
          </p:cNvPr>
          <p:cNvGrpSpPr/>
          <p:nvPr/>
        </p:nvGrpSpPr>
        <p:grpSpPr>
          <a:xfrm>
            <a:off x="8543940" y="113893"/>
            <a:ext cx="3527884" cy="3153589"/>
            <a:chOff x="8625840" y="366852"/>
            <a:chExt cx="3527884" cy="31535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5856AC-AE29-5CCC-6396-8C6FF84C57BB}"/>
                </a:ext>
              </a:extLst>
            </p:cNvPr>
            <p:cNvSpPr/>
            <p:nvPr/>
          </p:nvSpPr>
          <p:spPr>
            <a:xfrm>
              <a:off x="8625840" y="426721"/>
              <a:ext cx="3527884" cy="30937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F0C6D-B2E2-784A-F6F0-C7E7CF83E969}"/>
                </a:ext>
              </a:extLst>
            </p:cNvPr>
            <p:cNvSpPr txBox="1"/>
            <p:nvPr/>
          </p:nvSpPr>
          <p:spPr>
            <a:xfrm>
              <a:off x="9981195" y="366852"/>
              <a:ext cx="79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u="sng" dirty="0"/>
                <a:t>IVP</a:t>
              </a:r>
              <a:endParaRPr lang="en-SG" sz="3200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44D3B8-7A72-AC20-6A77-88306C5769C5}"/>
                    </a:ext>
                  </a:extLst>
                </p:cNvPr>
                <p:cNvSpPr txBox="1"/>
                <p:nvPr/>
              </p:nvSpPr>
              <p:spPr>
                <a:xfrm>
                  <a:off x="9124749" y="916920"/>
                  <a:ext cx="2530065" cy="8180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SG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44D3B8-7A72-AC20-6A77-88306C576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749" y="916920"/>
                  <a:ext cx="2530065" cy="8180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A78B3E-2CFE-8D0F-CA73-DD4ABCAFE0E3}"/>
                    </a:ext>
                  </a:extLst>
                </p:cNvPr>
                <p:cNvSpPr txBox="1"/>
                <p:nvPr/>
              </p:nvSpPr>
              <p:spPr>
                <a:xfrm>
                  <a:off x="8887295" y="2118860"/>
                  <a:ext cx="2979888" cy="4803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SG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SG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</m:e>
                        </m:sPr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A78B3E-2CFE-8D0F-CA73-DD4ABCAFE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295" y="2118860"/>
                  <a:ext cx="2979888" cy="4803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19E0B3-AE94-DB14-F8B7-B8BB1AE46899}"/>
                    </a:ext>
                  </a:extLst>
                </p:cNvPr>
                <p:cNvSpPr txBox="1"/>
                <p:nvPr/>
              </p:nvSpPr>
              <p:spPr>
                <a:xfrm>
                  <a:off x="8838741" y="2829670"/>
                  <a:ext cx="307699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800" b="0" dirty="0"/>
                    <a:t>Subject to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19E0B3-AE94-DB14-F8B7-B8BB1AE46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741" y="2829670"/>
                  <a:ext cx="3076996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6931" t="-24286" b="-5142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189CB-E954-1A75-89B4-5111194DD4C6}"/>
                </a:ext>
              </a:extLst>
            </p:cNvPr>
            <p:cNvSpPr txBox="1"/>
            <p:nvPr/>
          </p:nvSpPr>
          <p:spPr>
            <a:xfrm>
              <a:off x="9978582" y="1611671"/>
              <a:ext cx="952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OR</a:t>
              </a:r>
              <a:endParaRPr lang="en-SG" sz="3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003B35-CD1E-C4A1-A29A-E4E82D14741D}"/>
              </a:ext>
            </a:extLst>
          </p:cNvPr>
          <p:cNvSpPr txBox="1"/>
          <p:nvPr/>
        </p:nvSpPr>
        <p:spPr>
          <a:xfrm>
            <a:off x="2920304" y="6169709"/>
            <a:ext cx="4554448" cy="646331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integral involves the entire history from the beginning of the system</a:t>
            </a:r>
            <a:endParaRPr lang="en-S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767126-0045-3EDE-FDA6-A664EC8D6A6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197528" y="5827142"/>
            <a:ext cx="0" cy="342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1B5ACA-1B04-A56A-876C-8EC4A8F834A8}"/>
              </a:ext>
            </a:extLst>
          </p:cNvPr>
          <p:cNvSpPr txBox="1"/>
          <p:nvPr/>
        </p:nvSpPr>
        <p:spPr>
          <a:xfrm>
            <a:off x="8274766" y="4128452"/>
            <a:ext cx="3243831" cy="1477328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Many of the numerical methods for solving IVP and fractional IVP are based on this two identities.</a:t>
            </a:r>
          </a:p>
          <a:p>
            <a:endParaRPr lang="en-US" dirty="0"/>
          </a:p>
          <a:p>
            <a:r>
              <a:rPr lang="en-US" dirty="0"/>
              <a:t>*We will use existing solvers.</a:t>
            </a:r>
            <a:endParaRPr lang="en-SG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62285C-5B26-5E91-50FC-4DB4926989C5}"/>
              </a:ext>
            </a:extLst>
          </p:cNvPr>
          <p:cNvCxnSpPr>
            <a:cxnSpLocks/>
            <a:stCxn id="31" idx="1"/>
            <a:endCxn id="6" idx="3"/>
          </p:cNvCxnSpPr>
          <p:nvPr/>
        </p:nvCxnSpPr>
        <p:spPr>
          <a:xfrm flipH="1" flipV="1">
            <a:off x="7114436" y="3616864"/>
            <a:ext cx="1160330" cy="1250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4538A4-9A7C-7D90-2353-49699AFFD090}"/>
              </a:ext>
            </a:extLst>
          </p:cNvPr>
          <p:cNvCxnSpPr>
            <a:cxnSpLocks/>
            <a:stCxn id="31" idx="1"/>
            <a:endCxn id="8" idx="3"/>
          </p:cNvCxnSpPr>
          <p:nvPr/>
        </p:nvCxnSpPr>
        <p:spPr>
          <a:xfrm flipH="1">
            <a:off x="7474752" y="4867116"/>
            <a:ext cx="800014" cy="6664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1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801A-C77D-1011-8271-4A038F0F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(CR3BP)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591B-9B42-B4F0-4A67-A86D59C4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11</a:t>
            </a:fld>
            <a:endParaRPr lang="en-S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3D1A7D-E827-A28F-008A-44365C0F3047}"/>
              </a:ext>
            </a:extLst>
          </p:cNvPr>
          <p:cNvGrpSpPr/>
          <p:nvPr/>
        </p:nvGrpSpPr>
        <p:grpSpPr>
          <a:xfrm>
            <a:off x="335943" y="1518699"/>
            <a:ext cx="5039138" cy="4092300"/>
            <a:chOff x="964097" y="1789043"/>
            <a:chExt cx="5039138" cy="4092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53E0C6-8A1D-4362-2C10-362D0FB9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835" r="7205"/>
            <a:stretch/>
          </p:blipFill>
          <p:spPr>
            <a:xfrm>
              <a:off x="1053549" y="1789043"/>
              <a:ext cx="4949686" cy="38070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2B5671-1D68-5532-2C49-8B8FEE4B2E27}"/>
                </a:ext>
              </a:extLst>
            </p:cNvPr>
            <p:cNvSpPr txBox="1"/>
            <p:nvPr/>
          </p:nvSpPr>
          <p:spPr>
            <a:xfrm>
              <a:off x="2905539" y="5501033"/>
              <a:ext cx="1431235" cy="38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Normalized x</a:t>
              </a:r>
              <a:endParaRPr lang="en-SG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568B41-64C2-4023-95EB-375379119A3D}"/>
                </a:ext>
              </a:extLst>
            </p:cNvPr>
            <p:cNvSpPr txBox="1"/>
            <p:nvPr/>
          </p:nvSpPr>
          <p:spPr>
            <a:xfrm rot="16200000">
              <a:off x="431318" y="3500783"/>
              <a:ext cx="1445868" cy="38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Normalized y</a:t>
              </a:r>
              <a:endParaRPr lang="en-SG" dirty="0"/>
            </a:p>
          </p:txBody>
        </p:sp>
      </p:grp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6E3C352-8F29-3AB8-CE08-D4195E231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20" y="1518700"/>
            <a:ext cx="4051743" cy="3320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D2691A-8873-2DE5-82F7-062A5C8C5691}"/>
              </a:ext>
            </a:extLst>
          </p:cNvPr>
          <p:cNvSpPr txBox="1"/>
          <p:nvPr/>
        </p:nvSpPr>
        <p:spPr>
          <a:xfrm>
            <a:off x="6957390" y="5877339"/>
            <a:ext cx="410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file: </a:t>
            </a:r>
            <a:r>
              <a:rPr lang="en-US" sz="2000" dirty="0">
                <a:solidFill>
                  <a:srgbClr val="FF0000"/>
                </a:solidFill>
              </a:rPr>
              <a:t>plot_animated_CR3BP.m</a:t>
            </a:r>
            <a:endParaRPr lang="en-SG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690FF-73A1-9C82-0BC8-E8B6C1134586}"/>
              </a:ext>
            </a:extLst>
          </p:cNvPr>
          <p:cNvSpPr txBox="1"/>
          <p:nvPr/>
        </p:nvSpPr>
        <p:spPr>
          <a:xfrm>
            <a:off x="2060712" y="5877339"/>
            <a:ext cx="242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file: </a:t>
            </a:r>
            <a:r>
              <a:rPr lang="en-US" sz="2000" dirty="0">
                <a:solidFill>
                  <a:srgbClr val="FF0000"/>
                </a:solidFill>
              </a:rPr>
              <a:t>CR3BP.m</a:t>
            </a:r>
            <a:endParaRPr lang="en-SG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01B9-8DF8-6BC7-9C66-F46266E5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(fractional CR3BP)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9D732-EC9E-0FE0-8BBF-305F0E7B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12</a:t>
            </a:fld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F56FB0-CE4E-E071-F784-FF7203B8A294}"/>
              </a:ext>
            </a:extLst>
          </p:cNvPr>
          <p:cNvGrpSpPr/>
          <p:nvPr/>
        </p:nvGrpSpPr>
        <p:grpSpPr>
          <a:xfrm>
            <a:off x="841511" y="1451111"/>
            <a:ext cx="5393171" cy="4396892"/>
            <a:chOff x="761999" y="1331843"/>
            <a:chExt cx="5393171" cy="43968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D62CD-B104-F3AD-488B-B06FA8CB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815" r="7515"/>
            <a:stretch/>
          </p:blipFill>
          <p:spPr>
            <a:xfrm>
              <a:off x="761999" y="1331843"/>
              <a:ext cx="5393171" cy="42067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40D135-754B-AEE5-244D-5AC08A95B3E6}"/>
                </a:ext>
              </a:extLst>
            </p:cNvPr>
            <p:cNvSpPr txBox="1"/>
            <p:nvPr/>
          </p:nvSpPr>
          <p:spPr>
            <a:xfrm>
              <a:off x="2742966" y="5348425"/>
              <a:ext cx="1431235" cy="38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Normalized x</a:t>
              </a:r>
              <a:endParaRPr lang="en-SG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E930B8-4C49-D939-1A13-615B2D311047}"/>
                </a:ext>
              </a:extLst>
            </p:cNvPr>
            <p:cNvSpPr txBox="1"/>
            <p:nvPr/>
          </p:nvSpPr>
          <p:spPr>
            <a:xfrm rot="16200000">
              <a:off x="305421" y="3238845"/>
              <a:ext cx="1445868" cy="38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Normalized y</a:t>
              </a:r>
              <a:endParaRPr lang="en-SG" dirty="0"/>
            </a:p>
          </p:txBody>
        </p:sp>
      </p:grp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ED37F8-C6AB-A716-52D8-20758F22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9" y="1481895"/>
            <a:ext cx="4751590" cy="3894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5AA614-41F0-988C-8595-D83335298F65}"/>
              </a:ext>
            </a:extLst>
          </p:cNvPr>
          <p:cNvSpPr txBox="1"/>
          <p:nvPr/>
        </p:nvSpPr>
        <p:spPr>
          <a:xfrm>
            <a:off x="2351694" y="584800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file: </a:t>
            </a:r>
            <a:r>
              <a:rPr lang="en-US" sz="2000" dirty="0">
                <a:solidFill>
                  <a:srgbClr val="FF0000"/>
                </a:solidFill>
              </a:rPr>
              <a:t>FracCR3BP.m</a:t>
            </a:r>
            <a:endParaRPr lang="en-SG" sz="2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AAE00-4A02-3526-5AFF-5BF577418787}"/>
              </a:ext>
            </a:extLst>
          </p:cNvPr>
          <p:cNvSpPr txBox="1"/>
          <p:nvPr/>
        </p:nvSpPr>
        <p:spPr>
          <a:xfrm>
            <a:off x="6872556" y="5848003"/>
            <a:ext cx="453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file: </a:t>
            </a:r>
            <a:r>
              <a:rPr lang="en-US" sz="2000" dirty="0">
                <a:solidFill>
                  <a:srgbClr val="FF0000"/>
                </a:solidFill>
              </a:rPr>
              <a:t>plot_animated_FracCR3BP.m</a:t>
            </a:r>
            <a:endParaRPr lang="en-SG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A75C8-787F-FF51-C0C9-D76DF37923A3}"/>
              </a:ext>
            </a:extLst>
          </p:cNvPr>
          <p:cNvSpPr txBox="1"/>
          <p:nvPr/>
        </p:nvSpPr>
        <p:spPr>
          <a:xfrm>
            <a:off x="1397537" y="6138802"/>
            <a:ext cx="46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Jacobian derived in </a:t>
            </a:r>
            <a:r>
              <a:rPr lang="en-US" sz="2000" dirty="0">
                <a:solidFill>
                  <a:srgbClr val="FF0000"/>
                </a:solidFill>
              </a:rPr>
              <a:t>jacobian_FracCR3BP.m</a:t>
            </a:r>
            <a:endParaRPr lang="en-SG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0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FD95-DFF1-4B4D-A0FE-7174920E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for exploration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C1DB42-5B4E-F0B8-EEA7-08868DF205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different initial conditions for CR3BP and FracCR3BP</a:t>
                </a:r>
              </a:p>
              <a:p>
                <a:r>
                  <a:rPr lang="en-US" dirty="0"/>
                  <a:t>Add resistive force to CR3BP i.e. </a:t>
                </a:r>
                <a:r>
                  <a:rPr lang="en-US"/>
                  <a:t>drag</a:t>
                </a:r>
                <a:endParaRPr lang="en-US" dirty="0"/>
              </a:p>
              <a:p>
                <a:r>
                  <a:rPr lang="en-US" dirty="0"/>
                  <a:t>Add propulsion to CR3BP</a:t>
                </a:r>
              </a:p>
              <a:p>
                <a:r>
                  <a:rPr lang="en-US" dirty="0"/>
                  <a:t>Try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says 1.001 for FracCR3BP</a:t>
                </a:r>
              </a:p>
              <a:p>
                <a:pPr lvl="1"/>
                <a:r>
                  <a:rPr lang="en-US" dirty="0"/>
                  <a:t>You will need to modify the variable “CI” to have two columns [Y(0),Y’(0)] </a:t>
                </a:r>
              </a:p>
              <a:p>
                <a:r>
                  <a:rPr lang="en-US" dirty="0"/>
                  <a:t>Try the next example i.e. unrestricted planar 3-body</a:t>
                </a:r>
              </a:p>
              <a:p>
                <a:r>
                  <a:rPr lang="en-US" dirty="0"/>
                  <a:t>Try fractional version of unrestricted planar 3-body</a:t>
                </a:r>
              </a:p>
              <a:p>
                <a:endParaRPr lang="en-US" dirty="0"/>
              </a:p>
              <a:p>
                <a:pPr lvl="1"/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C1DB42-5B4E-F0B8-EEA7-08868DF20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A9B14-24A5-9500-82BB-D897A3E6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9115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42E56-3379-D445-6493-ABCBD4E1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(unrestricted planar 3BP)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4F37-4749-10A9-0F70-D9E449C1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14</a:t>
            </a:fld>
            <a:endParaRPr lang="en-SG"/>
          </a:p>
        </p:txBody>
      </p:sp>
      <p:pic>
        <p:nvPicPr>
          <p:cNvPr id="7" name="Picture 6" descr="A graph with a line and a dotted line&#10;&#10;Description automatically generated with medium confidence">
            <a:extLst>
              <a:ext uri="{FF2B5EF4-FFF2-40B4-BE49-F238E27FC236}">
                <a16:creationId xmlns:a16="http://schemas.microsoft.com/office/drawing/2014/main" id="{08AB3EB6-8BCB-371F-D3DA-923B1F736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56" y="1361397"/>
            <a:ext cx="5111287" cy="464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14A30-018A-C961-2941-31B1D34687A0}"/>
              </a:ext>
            </a:extLst>
          </p:cNvPr>
          <p:cNvSpPr txBox="1"/>
          <p:nvPr/>
        </p:nvSpPr>
        <p:spPr>
          <a:xfrm>
            <a:off x="4622853" y="6175772"/>
            <a:ext cx="294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 file: </a:t>
            </a:r>
            <a:r>
              <a:rPr lang="en-US" sz="2000" dirty="0" err="1">
                <a:solidFill>
                  <a:srgbClr val="FF0000"/>
                </a:solidFill>
              </a:rPr>
              <a:t>figure_eight.m</a:t>
            </a:r>
            <a:endParaRPr lang="en-SG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B85E-F6B7-FB94-E9BE-9A5C363D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Body Problem (Gravitational)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6F5A3-F46A-E9EC-1F4E-9F82AD92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N-body problem studies the motion of a group of N objects  interacting with each other gravitationally.</a:t>
            </a:r>
          </a:p>
          <a:p>
            <a:r>
              <a:rPr lang="en-US" dirty="0"/>
              <a:t>2 body problem (N=2), we have analytical solution, Allow us to orbit around earth but break down as soon as we want to go to moon</a:t>
            </a:r>
          </a:p>
          <a:p>
            <a:r>
              <a:rPr lang="en-US" dirty="0"/>
              <a:t>3 body problem (N=3), represents the simplest instance of general N-body problem that has no general closed form solution</a:t>
            </a:r>
          </a:p>
          <a:p>
            <a:r>
              <a:rPr lang="en-US" dirty="0"/>
              <a:t>Other than gravitational case: 3 Charged particles (Coulomb forces), Double pendulum + spring mass (elastic forces), suspended 3 droplets (hydrodynamic forces + van der Waals forces), ? (magnetic forces), 3 species predator-prey,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A7828-09EC-82A7-D7AE-ED1B6BC2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29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5A0E-B12A-2CEA-B7CE-A67B67B8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Kickstarting with CR3BP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3A267-6F03-39F8-1132-DFA6FCF6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9"/>
            <a:ext cx="10515600" cy="5270912"/>
          </a:xfrm>
        </p:spPr>
        <p:txBody>
          <a:bodyPr>
            <a:normAutofit/>
          </a:bodyPr>
          <a:lstStyle/>
          <a:p>
            <a:r>
              <a:rPr lang="en-US" dirty="0"/>
              <a:t>To start with Circular Restricted 3 Body Problem (CR3BP) which consists of two 2nd order ODEs which is still relevant in practice</a:t>
            </a:r>
          </a:p>
          <a:p>
            <a:r>
              <a:rPr lang="en-US" dirty="0"/>
              <a:t>To familiarize students with </a:t>
            </a:r>
          </a:p>
          <a:p>
            <a:pPr lvl="1"/>
            <a:r>
              <a:rPr lang="en-US" dirty="0"/>
              <a:t>converting higher order ODE to a system of first order ODEs</a:t>
            </a:r>
          </a:p>
          <a:p>
            <a:pPr lvl="1"/>
            <a:r>
              <a:rPr lang="en-US" dirty="0"/>
              <a:t>converting ODE to fractional form</a:t>
            </a:r>
          </a:p>
          <a:p>
            <a:pPr lvl="1"/>
            <a:r>
              <a:rPr lang="en-US" dirty="0"/>
              <a:t>solving first order ODE system with MATLAB</a:t>
            </a:r>
            <a:endParaRPr lang="en-SG" dirty="0"/>
          </a:p>
          <a:p>
            <a:r>
              <a:rPr lang="en-SG" dirty="0"/>
              <a:t>Some relevant references:</a:t>
            </a:r>
          </a:p>
          <a:p>
            <a:pPr lvl="1"/>
            <a:r>
              <a:rPr lang="en-SG" dirty="0">
                <a:hlinkClick r:id="rId2"/>
              </a:rPr>
              <a:t>https://orbital-mechanics.space/the-n-body-problem/circular-restricted-three-body-problem.html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https://gereshes.com/2018/10/22/introduction-to-the-3-body-problem/</a:t>
            </a:r>
            <a:endParaRPr lang="en-SG" dirty="0"/>
          </a:p>
          <a:p>
            <a:pPr lvl="1"/>
            <a:r>
              <a:rPr lang="en-SG" dirty="0">
                <a:hlinkClick r:id="rId4"/>
              </a:rPr>
              <a:t>https://gereshes.com/2018/11/12/dynamics-of-the-3-body-problem/</a:t>
            </a:r>
            <a:endParaRPr lang="en-SG" dirty="0"/>
          </a:p>
          <a:p>
            <a:r>
              <a:rPr lang="en-SG" dirty="0"/>
              <a:t>Alternative formulation: “</a:t>
            </a:r>
            <a:r>
              <a:rPr lang="it-IT" dirty="0"/>
              <a:t>Satellite orbits in Levi-Civita space.pdf</a:t>
            </a:r>
            <a:r>
              <a:rPr lang="en-SG" dirty="0"/>
              <a:t>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1B791-C997-CDBD-DA1D-2590F04A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4563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64AD-67A7-ADE7-F430-6EF88973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7122" cy="1325563"/>
          </a:xfrm>
        </p:spPr>
        <p:txBody>
          <a:bodyPr>
            <a:normAutofit/>
          </a:bodyPr>
          <a:lstStyle/>
          <a:p>
            <a:r>
              <a:rPr lang="en-GB" dirty="0"/>
              <a:t>Circular Restricted 3 Body Problem (CR3BP)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BD10EB-A93E-6353-0D03-616B4EEAD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0949" y="1519460"/>
                <a:ext cx="5473861" cy="27232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>
                    <a:latin typeface="Cambria Math" panose="02040503050406030204" pitchFamily="18" charset="0"/>
                  </a:rPr>
                  <a:t>A reduced problem assuming: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form circular orbit</a:t>
                </a:r>
              </a:p>
              <a:p>
                <a:pPr marL="0" indent="0">
                  <a:buNone/>
                </a:pPr>
                <a:r>
                  <a:rPr lang="en-GB" dirty="0"/>
                  <a:t>e.g. Earth-Moon-satellite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BD10EB-A93E-6353-0D03-616B4EEAD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0949" y="1519460"/>
                <a:ext cx="5473861" cy="2723226"/>
              </a:xfrm>
              <a:blipFill>
                <a:blip r:embed="rId2"/>
                <a:stretch>
                  <a:fillRect l="-2227" t="-38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08E0-A199-D04E-2F4C-D2DF9662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4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0B6D-2256-4564-45B5-D99DE82B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07"/>
          <a:stretch/>
        </p:blipFill>
        <p:spPr>
          <a:xfrm>
            <a:off x="166678" y="1690688"/>
            <a:ext cx="5344271" cy="4131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25136-DD78-9EDB-C167-695830DC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55" y="4573530"/>
            <a:ext cx="6254850" cy="1306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62C8F-28BE-678F-35ED-EFEDC7A2D11D}"/>
              </a:ext>
            </a:extLst>
          </p:cNvPr>
          <p:cNvSpPr txBox="1"/>
          <p:nvPr/>
        </p:nvSpPr>
        <p:spPr>
          <a:xfrm>
            <a:off x="581353" y="6265488"/>
            <a:ext cx="1056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dirty="0">
                <a:hlinkClick r:id="rId5"/>
              </a:rPr>
              <a:t>https://orbital-mechanics.space/the-n-body-problem/circular-restricted-three-body-problem.html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090A6-3DF0-7733-4C64-9968C4B493D9}"/>
              </a:ext>
            </a:extLst>
          </p:cNvPr>
          <p:cNvSpPr txBox="1"/>
          <p:nvPr/>
        </p:nvSpPr>
        <p:spPr>
          <a:xfrm>
            <a:off x="1136470" y="5916034"/>
            <a:ext cx="5244452" cy="369332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 to the link below for the symbols and derivation: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692A9-8EBE-4935-54BA-79B3821FB0FE}"/>
              </a:ext>
            </a:extLst>
          </p:cNvPr>
          <p:cNvSpPr txBox="1"/>
          <p:nvPr/>
        </p:nvSpPr>
        <p:spPr>
          <a:xfrm>
            <a:off x="5184065" y="4114076"/>
            <a:ext cx="318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Governing Equations</a:t>
            </a:r>
            <a:endParaRPr lang="en-SG" sz="2400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027A1-5109-B40B-79E4-92D2E833A399}"/>
              </a:ext>
            </a:extLst>
          </p:cNvPr>
          <p:cNvSpPr/>
          <p:nvPr/>
        </p:nvSpPr>
        <p:spPr>
          <a:xfrm>
            <a:off x="5184065" y="4182386"/>
            <a:ext cx="6191240" cy="1730542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855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D6CA-4B2B-C187-D7CA-C2C53DA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Body problem as IVP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5FC7-2165-AF48-B692-FEFA72867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41305"/>
          </a:xfrm>
        </p:spPr>
        <p:txBody>
          <a:bodyPr>
            <a:normAutofit/>
          </a:bodyPr>
          <a:lstStyle/>
          <a:p>
            <a:r>
              <a:rPr lang="en-US" dirty="0"/>
              <a:t>Initial Value Problem (IVP)</a:t>
            </a:r>
          </a:p>
          <a:p>
            <a:r>
              <a:rPr lang="en-US" dirty="0"/>
              <a:t>Given the initial state (or initial values) of the 3 bodies (i.e. the positions and velocities), we want to predict the trajectory of the 3 bodies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5A47-107E-3CFE-3050-4FB37B30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5</a:t>
            </a:fld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32D035-1B99-28DC-6A72-5A0CBFCE8F76}"/>
              </a:ext>
            </a:extLst>
          </p:cNvPr>
          <p:cNvSpPr/>
          <p:nvPr/>
        </p:nvSpPr>
        <p:spPr>
          <a:xfrm>
            <a:off x="1955521" y="3901865"/>
            <a:ext cx="3374125" cy="1941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23DDDA9-6E70-7B47-784A-FBF6E69BE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5874574"/>
                  </p:ext>
                </p:extLst>
              </p:nvPr>
            </p:nvGraphicFramePr>
            <p:xfrm>
              <a:off x="1924225" y="4344654"/>
              <a:ext cx="3679741" cy="13539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33228">
                      <a:extLst>
                        <a:ext uri="{9D8B030D-6E8A-4147-A177-3AD203B41FA5}">
                          <a16:colId xmlns:a16="http://schemas.microsoft.com/office/drawing/2014/main" val="3222478183"/>
                        </a:ext>
                      </a:extLst>
                    </a:gridCol>
                    <a:gridCol w="2046513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Initial state: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18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Governing </a:t>
                          </a:r>
                          <a:r>
                            <a:rPr lang="en-US" dirty="0" err="1"/>
                            <a:t>Eqn</a:t>
                          </a:r>
                          <a:r>
                            <a:rPr lang="en-US" dirty="0"/>
                            <a:t>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SG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Solve for: 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34440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23DDDA9-6E70-7B47-784A-FBF6E69BE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5874574"/>
                  </p:ext>
                </p:extLst>
              </p:nvPr>
            </p:nvGraphicFramePr>
            <p:xfrm>
              <a:off x="1924225" y="4344654"/>
              <a:ext cx="3679741" cy="13539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33228">
                      <a:extLst>
                        <a:ext uri="{9D8B030D-6E8A-4147-A177-3AD203B41FA5}">
                          <a16:colId xmlns:a16="http://schemas.microsoft.com/office/drawing/2014/main" val="3222478183"/>
                        </a:ext>
                      </a:extLst>
                    </a:gridCol>
                    <a:gridCol w="2046513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Initial state: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060" t="-6557" b="-2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Governing </a:t>
                          </a:r>
                          <a:r>
                            <a:rPr lang="en-US" dirty="0" err="1"/>
                            <a:t>Eqn</a:t>
                          </a:r>
                          <a:r>
                            <a:rPr lang="en-US" dirty="0"/>
                            <a:t>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060" t="-64356" b="-752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Solve for: 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060" t="-27213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4403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5BC1C5-6F59-767A-C339-303E78D4F96F}"/>
              </a:ext>
            </a:extLst>
          </p:cNvPr>
          <p:cNvSpPr txBox="1"/>
          <p:nvPr/>
        </p:nvSpPr>
        <p:spPr>
          <a:xfrm>
            <a:off x="2674931" y="3975321"/>
            <a:ext cx="193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Dimensional IVP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202DD7-D62E-F5F7-CCF9-1964DC4005AC}"/>
              </a:ext>
            </a:extLst>
          </p:cNvPr>
          <p:cNvSpPr/>
          <p:nvPr/>
        </p:nvSpPr>
        <p:spPr>
          <a:xfrm>
            <a:off x="6052915" y="3901864"/>
            <a:ext cx="3426366" cy="19413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74B202A-EC8A-4450-8DF1-D65710A5EF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174325"/>
                  </p:ext>
                </p:extLst>
              </p:nvPr>
            </p:nvGraphicFramePr>
            <p:xfrm>
              <a:off x="6021619" y="4344653"/>
              <a:ext cx="3723274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46428">
                      <a:extLst>
                        <a:ext uri="{9D8B030D-6E8A-4147-A177-3AD203B41FA5}">
                          <a16:colId xmlns:a16="http://schemas.microsoft.com/office/drawing/2014/main" val="3222478183"/>
                        </a:ext>
                      </a:extLst>
                    </a:gridCol>
                    <a:gridCol w="197684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Initial state: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18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Governing </a:t>
                          </a:r>
                          <a:r>
                            <a:rPr lang="en-US" dirty="0" err="1"/>
                            <a:t>Eqns</a:t>
                          </a:r>
                          <a:r>
                            <a:rPr lang="en-US" dirty="0"/>
                            <a:t>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Solve for: 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34440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74B202A-EC8A-4450-8DF1-D65710A5EF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174325"/>
                  </p:ext>
                </p:extLst>
              </p:nvPr>
            </p:nvGraphicFramePr>
            <p:xfrm>
              <a:off x="6021619" y="4344653"/>
              <a:ext cx="3723274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46428">
                      <a:extLst>
                        <a:ext uri="{9D8B030D-6E8A-4147-A177-3AD203B41FA5}">
                          <a16:colId xmlns:a16="http://schemas.microsoft.com/office/drawing/2014/main" val="3222478183"/>
                        </a:ext>
                      </a:extLst>
                    </a:gridCol>
                    <a:gridCol w="197684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9903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Initial state: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308" t="-3030" b="-2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67595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Governing </a:t>
                          </a:r>
                          <a:r>
                            <a:rPr lang="en-US" dirty="0" err="1"/>
                            <a:t>Eqns</a:t>
                          </a:r>
                          <a:r>
                            <a:rPr lang="en-US" dirty="0"/>
                            <a:t>: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308" t="-61261" b="-71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9903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Solve for: </a:t>
                          </a:r>
                          <a:endParaRPr lang="en-SG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308" t="-271212" b="-19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4403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14C5362-341C-C8A0-F08B-13560D052D4D}"/>
              </a:ext>
            </a:extLst>
          </p:cNvPr>
          <p:cNvSpPr txBox="1"/>
          <p:nvPr/>
        </p:nvSpPr>
        <p:spPr>
          <a:xfrm>
            <a:off x="6928301" y="3965051"/>
            <a:ext cx="190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Dimensional IVP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EA33ED-2FF3-0A74-23B9-BB5F39B6F5BF}"/>
                  </a:ext>
                </a:extLst>
              </p:cNvPr>
              <p:cNvSpPr txBox="1"/>
              <p:nvPr/>
            </p:nvSpPr>
            <p:spPr>
              <a:xfrm>
                <a:off x="6136123" y="5916626"/>
                <a:ext cx="3494265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SG" dirty="0"/>
                  <a:t> are vector and vector function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EA33ED-2FF3-0A74-23B9-BB5F39B6F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23" y="5916626"/>
                <a:ext cx="3494265" cy="402931"/>
              </a:xfrm>
              <a:prstGeom prst="rect">
                <a:avLst/>
              </a:prstGeom>
              <a:blipFill>
                <a:blip r:embed="rId4"/>
                <a:stretch>
                  <a:fillRect t="-7576" b="-24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D953901-3C36-C005-F90E-1FC1499A63E5}"/>
              </a:ext>
            </a:extLst>
          </p:cNvPr>
          <p:cNvSpPr txBox="1"/>
          <p:nvPr/>
        </p:nvSpPr>
        <p:spPr>
          <a:xfrm>
            <a:off x="10027920" y="3744488"/>
            <a:ext cx="1571897" cy="1754326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Eqns</a:t>
            </a:r>
            <a:r>
              <a:rPr lang="en-US" dirty="0"/>
              <a:t> in previous slide can be written into this form</a:t>
            </a:r>
            <a:br>
              <a:rPr lang="en-US" dirty="0"/>
            </a:br>
            <a:r>
              <a:rPr lang="en-US" dirty="0"/>
              <a:t>i.e. a system of first order ODE</a:t>
            </a:r>
            <a:endParaRPr lang="en-SG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091716-EE5B-096D-D5FC-A6E718FD6B12}"/>
              </a:ext>
            </a:extLst>
          </p:cNvPr>
          <p:cNvCxnSpPr>
            <a:stCxn id="24" idx="1"/>
          </p:cNvCxnSpPr>
          <p:nvPr/>
        </p:nvCxnSpPr>
        <p:spPr>
          <a:xfrm flipH="1">
            <a:off x="9510577" y="4621651"/>
            <a:ext cx="517343" cy="111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4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C7DD-44BA-4E27-B58F-E6E19D97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Calculus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4AF0-50A8-4CAF-8BBC-5414990ED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821345"/>
            <a:ext cx="5472608" cy="4703993"/>
          </a:xfrm>
        </p:spPr>
        <p:txBody>
          <a:bodyPr>
            <a:normAutofit/>
          </a:bodyPr>
          <a:lstStyle/>
          <a:p>
            <a:r>
              <a:rPr lang="en-US" dirty="0"/>
              <a:t>To study </a:t>
            </a:r>
            <a:r>
              <a:rPr lang="en-US" dirty="0" err="1"/>
              <a:t>behaviour</a:t>
            </a:r>
            <a:r>
              <a:rPr lang="en-US" dirty="0"/>
              <a:t> of physical systems that are determined by </a:t>
            </a:r>
            <a:r>
              <a:rPr lang="en-US" dirty="0">
                <a:solidFill>
                  <a:srgbClr val="0000FF"/>
                </a:solidFill>
              </a:rPr>
              <a:t>integration and/or differentiation of non-integer orders</a:t>
            </a:r>
          </a:p>
          <a:p>
            <a:r>
              <a:rPr lang="en-US" dirty="0"/>
              <a:t>First appeared in letter exchange between </a:t>
            </a:r>
            <a:r>
              <a:rPr lang="en-US" dirty="0" err="1"/>
              <a:t>L’Hopital</a:t>
            </a:r>
            <a:r>
              <a:rPr lang="en-US" dirty="0"/>
              <a:t> and Leibniz</a:t>
            </a:r>
          </a:p>
          <a:p>
            <a:r>
              <a:rPr lang="en-US" dirty="0"/>
              <a:t>Applied to describe objects with roughness, disorder, fractal property and system with memory, non-locality, long range interaction.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ADA57-5B49-4FB5-BC05-45279BCC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EB8C-4C46-4E57-9674-2696FE8ADB71}" type="slidenum">
              <a:rPr lang="en-SG" smtClean="0"/>
              <a:t>6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41FC2-BF9D-4C2E-B282-26FA6DB2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2" y="3739674"/>
            <a:ext cx="1531392" cy="18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D1EF2F74-B9A5-4451-A212-389B4EA2B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8" b="11451"/>
          <a:stretch/>
        </p:blipFill>
        <p:spPr>
          <a:xfrm>
            <a:off x="10373854" y="3731742"/>
            <a:ext cx="1516192" cy="186281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A265791-2B7F-41BC-8E71-92FBCA1E9F67}"/>
              </a:ext>
            </a:extLst>
          </p:cNvPr>
          <p:cNvGrpSpPr/>
          <p:nvPr/>
        </p:nvGrpSpPr>
        <p:grpSpPr>
          <a:xfrm>
            <a:off x="6996598" y="1812891"/>
            <a:ext cx="4567072" cy="1337369"/>
            <a:chOff x="6629116" y="1700808"/>
            <a:chExt cx="4567072" cy="13373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E6453B-7A4E-41D7-BBBB-303BCA2BA06E}"/>
                </a:ext>
              </a:extLst>
            </p:cNvPr>
            <p:cNvGrpSpPr/>
            <p:nvPr/>
          </p:nvGrpSpPr>
          <p:grpSpPr>
            <a:xfrm>
              <a:off x="6744072" y="2308684"/>
              <a:ext cx="4248472" cy="368424"/>
              <a:chOff x="6744072" y="2308684"/>
              <a:chExt cx="4248472" cy="36842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BB4374F-2390-4170-939C-4108CDD35C9D}"/>
                  </a:ext>
                </a:extLst>
              </p:cNvPr>
              <p:cNvCxnSpPr/>
              <p:nvPr/>
            </p:nvCxnSpPr>
            <p:spPr>
              <a:xfrm>
                <a:off x="6744072" y="2492896"/>
                <a:ext cx="42484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38AFB4-AC11-4CBD-9618-C60973471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4072" y="2308684"/>
                <a:ext cx="0" cy="3684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81A4E67-DD06-41F0-A025-FE155624E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240" y="2308684"/>
                <a:ext cx="0" cy="3684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74573F2-229F-40B1-93D2-1771822043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2544" y="2308684"/>
                <a:ext cx="0" cy="3684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9DB96C-786B-405E-A7FF-4C22B9DDA619}"/>
                    </a:ext>
                  </a:extLst>
                </p:cNvPr>
                <p:cNvSpPr txBox="1"/>
                <p:nvPr/>
              </p:nvSpPr>
              <p:spPr>
                <a:xfrm>
                  <a:off x="6655181" y="1894525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9DB96C-786B-405E-A7FF-4C22B9DDA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5181" y="1894525"/>
                  <a:ext cx="18671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258" r="-25806" b="-2391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599518-97E6-4C0A-BE89-E62BDCAE646B}"/>
                    </a:ext>
                  </a:extLst>
                </p:cNvPr>
                <p:cNvSpPr txBox="1"/>
                <p:nvPr/>
              </p:nvSpPr>
              <p:spPr>
                <a:xfrm>
                  <a:off x="8080488" y="1700808"/>
                  <a:ext cx="450764" cy="5332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599518-97E6-4C0A-BE89-E62BDCAE6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488" y="1700808"/>
                  <a:ext cx="450764" cy="5332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24CCCA9-29CF-4D89-82A0-43766D2844AC}"/>
                    </a:ext>
                  </a:extLst>
                </p:cNvPr>
                <p:cNvSpPr txBox="1"/>
                <p:nvPr/>
              </p:nvSpPr>
              <p:spPr>
                <a:xfrm>
                  <a:off x="10764468" y="1717918"/>
                  <a:ext cx="431720" cy="555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24CCCA9-29CF-4D89-82A0-43766D284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468" y="1717918"/>
                  <a:ext cx="431720" cy="5552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19055C-7D8E-4BE2-9FE4-7F4D17FE4BC0}"/>
                    </a:ext>
                  </a:extLst>
                </p:cNvPr>
                <p:cNvSpPr txBox="1"/>
                <p:nvPr/>
              </p:nvSpPr>
              <p:spPr>
                <a:xfrm>
                  <a:off x="6629116" y="2667572"/>
                  <a:ext cx="238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19055C-7D8E-4BE2-9FE4-7F4D17FE4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116" y="2667572"/>
                  <a:ext cx="2388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769" r="-30769" b="-491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B1AC5-C013-4739-AC42-406F8D6738E3}"/>
                    </a:ext>
                  </a:extLst>
                </p:cNvPr>
                <p:cNvSpPr txBox="1"/>
                <p:nvPr/>
              </p:nvSpPr>
              <p:spPr>
                <a:xfrm>
                  <a:off x="8124954" y="2668845"/>
                  <a:ext cx="2505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B1AC5-C013-4739-AC42-406F8D673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954" y="2668845"/>
                  <a:ext cx="25051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4634" r="-170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F0DAF9-33F9-4150-B53A-15234013EE83}"/>
                    </a:ext>
                  </a:extLst>
                </p:cNvPr>
                <p:cNvSpPr txBox="1"/>
                <p:nvPr/>
              </p:nvSpPr>
              <p:spPr>
                <a:xfrm>
                  <a:off x="10914798" y="2636912"/>
                  <a:ext cx="238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F0DAF9-33F9-4150-B53A-15234013E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4798" y="2636912"/>
                  <a:ext cx="23884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0769" r="-30769" b="-491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498BC-42AD-4E3A-A353-961365EE3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1880" y="2398028"/>
              <a:ext cx="5887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F2834B-7A54-4115-BF27-DD8BFC129D65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48" y="2398028"/>
              <a:ext cx="7252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09BE6-ACDC-4589-8BAF-EB2370C5CA37}"/>
              </a:ext>
            </a:extLst>
          </p:cNvPr>
          <p:cNvGrpSpPr/>
          <p:nvPr/>
        </p:nvGrpSpPr>
        <p:grpSpPr>
          <a:xfrm>
            <a:off x="8478466" y="4797152"/>
            <a:ext cx="1788500" cy="1483787"/>
            <a:chOff x="8184232" y="5042521"/>
            <a:chExt cx="1788500" cy="1483787"/>
          </a:xfrm>
        </p:grpSpPr>
        <p:sp>
          <p:nvSpPr>
            <p:cNvPr id="33" name="Speech Bubble: Rectangle with Corners Rounded 32">
              <a:extLst>
                <a:ext uri="{FF2B5EF4-FFF2-40B4-BE49-F238E27FC236}">
                  <a16:creationId xmlns:a16="http://schemas.microsoft.com/office/drawing/2014/main" id="{D319D63A-5127-4A42-9BE1-5FCB3961A4EE}"/>
                </a:ext>
              </a:extLst>
            </p:cNvPr>
            <p:cNvSpPr/>
            <p:nvPr/>
          </p:nvSpPr>
          <p:spPr>
            <a:xfrm rot="10800000">
              <a:off x="8184232" y="5042521"/>
              <a:ext cx="1788500" cy="1482822"/>
            </a:xfrm>
            <a:prstGeom prst="wedgeRoundRectCallout">
              <a:avLst>
                <a:gd name="adj1" fmla="val -46277"/>
                <a:gd name="adj2" fmla="val 66667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21C70F-61C8-4475-92AF-136E1708144B}"/>
                </a:ext>
              </a:extLst>
            </p:cNvPr>
            <p:cNvSpPr txBox="1"/>
            <p:nvPr/>
          </p:nvSpPr>
          <p:spPr>
            <a:xfrm>
              <a:off x="8340578" y="5048980"/>
              <a:ext cx="15841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It will lead to a paradox which one day useful consequences will be drawn</a:t>
              </a:r>
              <a:endParaRPr lang="en-SG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35B16D-8548-4B63-AF42-4B7BBC79BE21}"/>
              </a:ext>
            </a:extLst>
          </p:cNvPr>
          <p:cNvGrpSpPr/>
          <p:nvPr/>
        </p:nvGrpSpPr>
        <p:grpSpPr>
          <a:xfrm>
            <a:off x="8112224" y="3486038"/>
            <a:ext cx="1368152" cy="879066"/>
            <a:chOff x="8112224" y="3486038"/>
            <a:chExt cx="1368152" cy="879066"/>
          </a:xfrm>
        </p:grpSpPr>
        <p:sp>
          <p:nvSpPr>
            <p:cNvPr id="36" name="Speech Bubble: Rectangle with Corners Rounded 35">
              <a:extLst>
                <a:ext uri="{FF2B5EF4-FFF2-40B4-BE49-F238E27FC236}">
                  <a16:creationId xmlns:a16="http://schemas.microsoft.com/office/drawing/2014/main" id="{3D30E867-8CE7-4C61-8656-2C138A38C2AB}"/>
                </a:ext>
              </a:extLst>
            </p:cNvPr>
            <p:cNvSpPr/>
            <p:nvPr/>
          </p:nvSpPr>
          <p:spPr>
            <a:xfrm>
              <a:off x="8112224" y="3486038"/>
              <a:ext cx="1368152" cy="879066"/>
            </a:xfrm>
            <a:prstGeom prst="wedgeRoundRectCallout">
              <a:avLst>
                <a:gd name="adj1" fmla="val -44324"/>
                <a:gd name="adj2" fmla="val 790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5486F27-A2BD-4763-B64F-703F63765AF8}"/>
                    </a:ext>
                  </a:extLst>
                </p:cNvPr>
                <p:cNvSpPr txBox="1"/>
                <p:nvPr/>
              </p:nvSpPr>
              <p:spPr>
                <a:xfrm>
                  <a:off x="8267389" y="3578353"/>
                  <a:ext cx="11772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What if </a:t>
                  </a:r>
                  <a:br>
                    <a:rPr lang="en-US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a14:m>
                  <a:r>
                    <a:rPr lang="en-SG" dirty="0"/>
                    <a:t> ?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5486F27-A2BD-4763-B64F-703F6376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389" y="3578353"/>
                  <a:ext cx="1177225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145" t="-4717" r="-2073" b="-1415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DFD504F-8D7B-4D4D-9C81-7F207A8DAB8D}"/>
              </a:ext>
            </a:extLst>
          </p:cNvPr>
          <p:cNvSpPr txBox="1"/>
          <p:nvPr/>
        </p:nvSpPr>
        <p:spPr>
          <a:xfrm>
            <a:off x="6595942" y="5633644"/>
            <a:ext cx="122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L’Hopital</a:t>
            </a:r>
            <a:br>
              <a:rPr lang="en-US" dirty="0"/>
            </a:br>
            <a:r>
              <a:rPr lang="en-US" dirty="0"/>
              <a:t>1661-1704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36435-5E19-4FFE-8644-DFAC2AD6A3D0}"/>
              </a:ext>
            </a:extLst>
          </p:cNvPr>
          <p:cNvSpPr txBox="1"/>
          <p:nvPr/>
        </p:nvSpPr>
        <p:spPr>
          <a:xfrm>
            <a:off x="10541935" y="5633644"/>
            <a:ext cx="119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Leibniz</a:t>
            </a:r>
            <a:br>
              <a:rPr lang="en-US" dirty="0"/>
            </a:br>
            <a:r>
              <a:rPr lang="en-US" dirty="0"/>
              <a:t>1646-1716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3847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FBBA-A182-A364-2780-FC9EFA74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76690" y="1193163"/>
            <a:ext cx="3437572" cy="1325563"/>
          </a:xfrm>
        </p:spPr>
        <p:txBody>
          <a:bodyPr/>
          <a:lstStyle/>
          <a:p>
            <a:r>
              <a:rPr lang="en-US" dirty="0"/>
              <a:t>Applications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5F0BE-A5B9-CF08-7194-1FA8119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EB8C-4C46-4E57-9674-2696FE8ADB71}" type="slidenum">
              <a:rPr lang="en-SG" smtClean="0"/>
              <a:t>7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B5DDEB-DF16-F6FC-AB45-BD0F9E4E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34" y="0"/>
            <a:ext cx="9649072" cy="6861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890A40-5B2C-E758-9B50-DB0D302C7DBA}"/>
              </a:ext>
            </a:extLst>
          </p:cNvPr>
          <p:cNvSpPr txBox="1"/>
          <p:nvPr/>
        </p:nvSpPr>
        <p:spPr>
          <a:xfrm>
            <a:off x="8688288" y="44624"/>
            <a:ext cx="2217214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sz="2000" b="1">
                <a:solidFill>
                  <a:srgbClr val="FFFFFF"/>
                </a:solidFill>
                <a:effectLst/>
              </a:rPr>
              <a:t>J. A. T. Machado, </a:t>
            </a:r>
            <a:br>
              <a:rPr lang="pt-BR" sz="2000" b="1">
                <a:solidFill>
                  <a:srgbClr val="FFFFFF"/>
                </a:solidFill>
                <a:effectLst/>
              </a:rPr>
            </a:br>
            <a:r>
              <a:rPr lang="pt-BR" sz="2000" b="1">
                <a:solidFill>
                  <a:srgbClr val="FFFFFF"/>
                </a:solidFill>
                <a:effectLst/>
              </a:rPr>
              <a:t>DNC 4, 383 (2015)</a:t>
            </a:r>
            <a:endParaRPr lang="pt-BR" sz="2000" b="1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72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3D21-68A4-365E-9426-76512F64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Caputo Fractional Derivative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7EAE8-A840-C502-CCF2-74D07F2E4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42376" cy="503237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Caputo derivative with fractional order,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SG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SG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SG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SG" sz="2800" dirty="0">
                  <a:solidFill>
                    <a:srgbClr val="C00000"/>
                  </a:solidFill>
                </a:endParaRPr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Can be interpreted as weighted average of first order derivative</a:t>
                </a:r>
              </a:p>
              <a:p>
                <a:r>
                  <a:rPr lang="en-SG" dirty="0"/>
                  <a:t>Introduction of Caputo derivative into a system can sometimes be interpreted as dissipation, e.g. fractional harmonic oscillator exhibit the behaviour of damped harmonic oscillator.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7EAE8-A840-C502-CCF2-74D07F2E4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42376" cy="5032376"/>
              </a:xfrm>
              <a:blipFill>
                <a:blip r:embed="rId3"/>
                <a:stretch>
                  <a:fillRect l="-105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C7DD60F-AB43-7CF7-1014-786FE5BE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8</a:t>
            </a:fld>
            <a:endParaRPr lang="en-S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08601A-8C21-A23F-3156-43820DA7CCAD}"/>
              </a:ext>
            </a:extLst>
          </p:cNvPr>
          <p:cNvGrpSpPr/>
          <p:nvPr/>
        </p:nvGrpSpPr>
        <p:grpSpPr>
          <a:xfrm>
            <a:off x="839041" y="2507428"/>
            <a:ext cx="7883938" cy="2402828"/>
            <a:chOff x="1395633" y="3729611"/>
            <a:chExt cx="7883938" cy="2402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ED581-528B-43A4-EBD1-423563C31F95}"/>
                    </a:ext>
                  </a:extLst>
                </p:cNvPr>
                <p:cNvSpPr txBox="1"/>
                <p:nvPr/>
              </p:nvSpPr>
              <p:spPr>
                <a:xfrm>
                  <a:off x="1530736" y="3729611"/>
                  <a:ext cx="5793364" cy="9182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SG" sz="24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SG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SG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</m:e>
                        </m:sPr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nary>
                          <m:nary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449D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449D5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SG" sz="2400" i="1">
                                    <a:solidFill>
                                      <a:srgbClr val="449D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ED581-528B-43A4-EBD1-423563C31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736" y="3729611"/>
                  <a:ext cx="5793364" cy="9182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2DC3A6-F020-C183-E63A-C870248B9BF3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751523" y="4647876"/>
              <a:ext cx="675895" cy="591354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3FCD00-50DC-B777-83B7-A00B5F5451A6}"/>
                </a:ext>
              </a:extLst>
            </p:cNvPr>
            <p:cNvCxnSpPr>
              <a:cxnSpLocks/>
            </p:cNvCxnSpPr>
            <p:nvPr/>
          </p:nvCxnSpPr>
          <p:spPr>
            <a:xfrm>
              <a:off x="5203144" y="4624682"/>
              <a:ext cx="0" cy="75219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2B6371-2185-077C-4C37-C9A73947B02D}"/>
                </a:ext>
              </a:extLst>
            </p:cNvPr>
            <p:cNvCxnSpPr>
              <a:cxnSpLocks/>
            </p:cNvCxnSpPr>
            <p:nvPr/>
          </p:nvCxnSpPr>
          <p:spPr>
            <a:xfrm>
              <a:off x="6399457" y="4624682"/>
              <a:ext cx="188201" cy="614548"/>
            </a:xfrm>
            <a:prstGeom prst="straightConnector1">
              <a:avLst/>
            </a:prstGeom>
            <a:ln w="15875">
              <a:solidFill>
                <a:srgbClr val="449D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1266918-B14B-7134-C465-0DAFE09F15C8}"/>
                    </a:ext>
                  </a:extLst>
                </p:cNvPr>
                <p:cNvSpPr txBox="1"/>
                <p:nvPr/>
              </p:nvSpPr>
              <p:spPr>
                <a:xfrm>
                  <a:off x="6399456" y="5376875"/>
                  <a:ext cx="288011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449D5C"/>
                      </a:solidFill>
                    </a:rPr>
                    <a:t>Decaying weights: smaller when further away from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449D5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2000" dirty="0">
                      <a:solidFill>
                        <a:srgbClr val="449D5C"/>
                      </a:solidFill>
                    </a:rPr>
                    <a:t> </a:t>
                  </a:r>
                  <a:endParaRPr lang="en-SG" sz="2000" dirty="0">
                    <a:solidFill>
                      <a:srgbClr val="449D5C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1266918-B14B-7134-C465-0DAFE09F1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456" y="5376875"/>
                  <a:ext cx="288011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2114" t="-5172" r="-3383" b="-1465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0C102E-7AFB-0721-B6C2-A93563781EAD}"/>
                </a:ext>
              </a:extLst>
            </p:cNvPr>
            <p:cNvSpPr txBox="1"/>
            <p:nvPr/>
          </p:nvSpPr>
          <p:spPr>
            <a:xfrm>
              <a:off x="1395633" y="5343320"/>
              <a:ext cx="2937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Integral: dependence on historical state</a:t>
              </a:r>
              <a:endParaRPr lang="en-SG" sz="2000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FD999B-7917-F641-E957-057CA5C14505}"/>
                </a:ext>
              </a:extLst>
            </p:cNvPr>
            <p:cNvSpPr txBox="1"/>
            <p:nvPr/>
          </p:nvSpPr>
          <p:spPr>
            <a:xfrm>
              <a:off x="4668190" y="5424553"/>
              <a:ext cx="14154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Standard derivative</a:t>
              </a:r>
              <a:endParaRPr lang="en-SG" sz="2000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4B007F0-7D89-CABB-8F4E-4D2A0D722A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660848"/>
              </p:ext>
            </p:extLst>
          </p:nvPr>
        </p:nvGraphicFramePr>
        <p:xfrm>
          <a:off x="8800407" y="2252592"/>
          <a:ext cx="3057525" cy="2547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2BF72-9BEF-7047-E59B-B0782DA8DAA6}"/>
              </a:ext>
            </a:extLst>
          </p:cNvPr>
          <p:cNvCxnSpPr>
            <a:cxnSpLocks/>
          </p:cNvCxnSpPr>
          <p:nvPr/>
        </p:nvCxnSpPr>
        <p:spPr>
          <a:xfrm flipV="1">
            <a:off x="7762461" y="3846443"/>
            <a:ext cx="844826" cy="406824"/>
          </a:xfrm>
          <a:prstGeom prst="straightConnector1">
            <a:avLst/>
          </a:prstGeom>
          <a:ln w="15875">
            <a:solidFill>
              <a:srgbClr val="449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2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5C80-7439-B758-21D4-83413CE4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ODEs to Fractional Form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E0D1-3ED7-EE74-3FD3-339FF4940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52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Fractional operator introduces fractional dimension to “t” (time in our context), the variable we differentiate with respect to</a:t>
            </a:r>
          </a:p>
          <a:p>
            <a:r>
              <a:rPr lang="en-US" dirty="0"/>
              <a:t>Conversion can be done by replacing differential operator in the </a:t>
            </a:r>
            <a:r>
              <a:rPr lang="en-US" dirty="0">
                <a:solidFill>
                  <a:srgbClr val="FF0000"/>
                </a:solidFill>
              </a:rPr>
              <a:t>normalized</a:t>
            </a:r>
            <a:r>
              <a:rPr lang="en-US" dirty="0"/>
              <a:t> (at least normalized t) ODE system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C8485-8D8D-318E-9132-B5BD8C0F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1EEB-78C4-4EF6-B9E0-B96C9261B45F}" type="slidenum">
              <a:rPr lang="en-SG" smtClean="0"/>
              <a:t>9</a:t>
            </a:fld>
            <a:endParaRPr lang="en-S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19EC94-7D2C-AA4F-BE3C-EBCA42FEF71C}"/>
              </a:ext>
            </a:extLst>
          </p:cNvPr>
          <p:cNvSpPr/>
          <p:nvPr/>
        </p:nvSpPr>
        <p:spPr>
          <a:xfrm>
            <a:off x="1634286" y="3969689"/>
            <a:ext cx="2293620" cy="22783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C69583A-0E67-9DC2-D7AE-F0812918E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61731"/>
                  </p:ext>
                </p:extLst>
              </p:nvPr>
            </p:nvGraphicFramePr>
            <p:xfrm>
              <a:off x="1885338" y="4522178"/>
              <a:ext cx="1791516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151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18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Solve for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⃑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C69583A-0E67-9DC2-D7AE-F0812918E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61731"/>
                  </p:ext>
                </p:extLst>
              </p:nvPr>
            </p:nvGraphicFramePr>
            <p:xfrm>
              <a:off x="1885338" y="4522178"/>
              <a:ext cx="1791516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151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b="-29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675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9459" b="-738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68182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A247DDF-A8A1-2521-C9C0-E3A417EB878A}"/>
              </a:ext>
            </a:extLst>
          </p:cNvPr>
          <p:cNvSpPr txBox="1"/>
          <p:nvPr/>
        </p:nvSpPr>
        <p:spPr>
          <a:xfrm>
            <a:off x="2479131" y="4060513"/>
            <a:ext cx="60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IVP</a:t>
            </a:r>
            <a:endParaRPr lang="en-SG" sz="2400" u="sng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D2EE5CD-AD43-7112-576C-A55FFE9C9351}"/>
              </a:ext>
            </a:extLst>
          </p:cNvPr>
          <p:cNvSpPr/>
          <p:nvPr/>
        </p:nvSpPr>
        <p:spPr>
          <a:xfrm>
            <a:off x="4949190" y="3969689"/>
            <a:ext cx="2293620" cy="22783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95C8EFC2-B37D-7EC7-E1E9-419F3C8C3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273142"/>
                  </p:ext>
                </p:extLst>
              </p:nvPr>
            </p:nvGraphicFramePr>
            <p:xfrm>
              <a:off x="5200242" y="4522178"/>
              <a:ext cx="1791516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151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18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Solve for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⃑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endParaRPr lang="en-SG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95C8EFC2-B37D-7EC7-E1E9-419F3C8C3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273142"/>
                  </p:ext>
                </p:extLst>
              </p:nvPr>
            </p:nvGraphicFramePr>
            <p:xfrm>
              <a:off x="5200242" y="4522178"/>
              <a:ext cx="1791516" cy="147402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1516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b="-29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675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459" b="-738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8182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D11124C-FFC4-9E8D-CB54-F5B0A1B6133E}"/>
              </a:ext>
            </a:extLst>
          </p:cNvPr>
          <p:cNvSpPr txBox="1"/>
          <p:nvPr/>
        </p:nvSpPr>
        <p:spPr>
          <a:xfrm>
            <a:off x="5794035" y="4060513"/>
            <a:ext cx="60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IVP</a:t>
            </a:r>
            <a:endParaRPr lang="en-SG" sz="2400" u="sng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E6B567-53C1-FD0E-18C6-B32A74AC5201}"/>
              </a:ext>
            </a:extLst>
          </p:cNvPr>
          <p:cNvSpPr/>
          <p:nvPr/>
        </p:nvSpPr>
        <p:spPr>
          <a:xfrm>
            <a:off x="8328660" y="3969689"/>
            <a:ext cx="2293620" cy="22783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74EFC3B-2036-196C-05E0-7DC345A06A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574536"/>
                  </p:ext>
                </p:extLst>
              </p:nvPr>
            </p:nvGraphicFramePr>
            <p:xfrm>
              <a:off x="8442960" y="4522178"/>
              <a:ext cx="2095500" cy="121126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SG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acc>
                                      </m:sub>
                                      <m:sup>
                                        <m:r>
                                          <a:rPr lang="en-SG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bSup>
                                  </m:e>
                                </m:sPre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Solve for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⃑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a14:m>
                          <a:endParaRPr lang="en-S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74EFC3B-2036-196C-05E0-7DC345A06A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574536"/>
                  </p:ext>
                </p:extLst>
              </p:nvPr>
            </p:nvGraphicFramePr>
            <p:xfrm>
              <a:off x="8442960" y="4522178"/>
              <a:ext cx="2095500" cy="121126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727922027"/>
                        </a:ext>
                      </a:extLst>
                    </a:gridCol>
                  </a:tblGrid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2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150677"/>
                      </a:ext>
                    </a:extLst>
                  </a:tr>
                  <a:tr h="413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7059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57694"/>
                      </a:ext>
                    </a:extLst>
                  </a:tr>
                  <a:tr h="399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3030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198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172B90C-10FB-14D0-4DE7-FC7CB48C22DA}"/>
              </a:ext>
            </a:extLst>
          </p:cNvPr>
          <p:cNvSpPr txBox="1"/>
          <p:nvPr/>
        </p:nvSpPr>
        <p:spPr>
          <a:xfrm>
            <a:off x="9173505" y="4060513"/>
            <a:ext cx="60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IVP</a:t>
            </a:r>
            <a:endParaRPr lang="en-SG" sz="2400" u="sn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04FB1E-DBE9-CC3C-AB69-8E880D9C5F55}"/>
              </a:ext>
            </a:extLst>
          </p:cNvPr>
          <p:cNvSpPr txBox="1"/>
          <p:nvPr/>
        </p:nvSpPr>
        <p:spPr>
          <a:xfrm>
            <a:off x="1926770" y="3446469"/>
            <a:ext cx="170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3CC"/>
                </a:solidFill>
              </a:rPr>
              <a:t>Original</a:t>
            </a:r>
            <a:endParaRPr lang="en-SG" sz="2800" dirty="0">
              <a:solidFill>
                <a:srgbClr val="0033CC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B1FE75-B061-1D68-EC12-5E7B01BF7458}"/>
              </a:ext>
            </a:extLst>
          </p:cNvPr>
          <p:cNvSpPr txBox="1"/>
          <p:nvPr/>
        </p:nvSpPr>
        <p:spPr>
          <a:xfrm>
            <a:off x="5186014" y="3446469"/>
            <a:ext cx="188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3CC"/>
                </a:solidFill>
              </a:rPr>
              <a:t>Normalized</a:t>
            </a:r>
            <a:endParaRPr lang="en-SG" sz="2800" dirty="0">
              <a:solidFill>
                <a:srgbClr val="0033C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2A8706-FCD1-4992-F181-7C276D2AFFDD}"/>
              </a:ext>
            </a:extLst>
          </p:cNvPr>
          <p:cNvSpPr txBox="1"/>
          <p:nvPr/>
        </p:nvSpPr>
        <p:spPr>
          <a:xfrm>
            <a:off x="8621144" y="3442370"/>
            <a:ext cx="170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3CC"/>
                </a:solidFill>
              </a:rPr>
              <a:t>Fractional</a:t>
            </a:r>
            <a:endParaRPr lang="en-SG" sz="2800" dirty="0">
              <a:solidFill>
                <a:srgbClr val="0033CC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E84F5AA-38D6-5572-CB7E-69822390B823}"/>
              </a:ext>
            </a:extLst>
          </p:cNvPr>
          <p:cNvSpPr/>
          <p:nvPr/>
        </p:nvSpPr>
        <p:spPr>
          <a:xfrm>
            <a:off x="4214191" y="4905955"/>
            <a:ext cx="548513" cy="4214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CE7B59C-D8F9-873D-84BF-27B65F5112CE}"/>
              </a:ext>
            </a:extLst>
          </p:cNvPr>
          <p:cNvSpPr/>
          <p:nvPr/>
        </p:nvSpPr>
        <p:spPr>
          <a:xfrm>
            <a:off x="7563041" y="4905955"/>
            <a:ext cx="548513" cy="4214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1B041-736E-9EA9-52FB-654149CE2589}"/>
              </a:ext>
            </a:extLst>
          </p:cNvPr>
          <p:cNvSpPr txBox="1"/>
          <p:nvPr/>
        </p:nvSpPr>
        <p:spPr>
          <a:xfrm>
            <a:off x="7960685" y="3120907"/>
            <a:ext cx="3620660" cy="369332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Remember to adjust initial condition</a:t>
            </a:r>
            <a:endParaRPr lang="en-SG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65D704-7980-1919-032B-49D7FA711600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3329" y="3305573"/>
            <a:ext cx="1207356" cy="13459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9727CB-2932-B805-39E7-F30CE1FA0922}"/>
              </a:ext>
            </a:extLst>
          </p:cNvPr>
          <p:cNvSpPr txBox="1"/>
          <p:nvPr/>
        </p:nvSpPr>
        <p:spPr>
          <a:xfrm>
            <a:off x="6193720" y="6371526"/>
            <a:ext cx="2979785" cy="369332"/>
          </a:xfrm>
          <a:prstGeom prst="rect">
            <a:avLst/>
          </a:prstGeom>
          <a:solidFill>
            <a:srgbClr val="FFFF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solution is in normalized t</a:t>
            </a:r>
            <a:endParaRPr lang="en-SG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4E8AA6-B87E-24E6-A372-51B9B661025C}"/>
              </a:ext>
            </a:extLst>
          </p:cNvPr>
          <p:cNvCxnSpPr>
            <a:cxnSpLocks/>
          </p:cNvCxnSpPr>
          <p:nvPr/>
        </p:nvCxnSpPr>
        <p:spPr>
          <a:xfrm flipV="1">
            <a:off x="6503505" y="6016082"/>
            <a:ext cx="0" cy="3601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8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</TotalTime>
  <Words>1438</Words>
  <Application>Microsoft Office PowerPoint</Application>
  <PresentationFormat>Widescreen</PresentationFormat>
  <Paragraphs>196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Briefing</vt:lpstr>
      <vt:lpstr>Three Body Problem (Gravitational)</vt:lpstr>
      <vt:lpstr>Kickstarting with CR3BP</vt:lpstr>
      <vt:lpstr>Circular Restricted 3 Body Problem (CR3BP)</vt:lpstr>
      <vt:lpstr>3 Body problem as IVP</vt:lpstr>
      <vt:lpstr>Fractional Calculus</vt:lpstr>
      <vt:lpstr>Applications</vt:lpstr>
      <vt:lpstr>Caputo Fractional Derivative</vt:lpstr>
      <vt:lpstr>Converting ODEs to Fractional Form</vt:lpstr>
      <vt:lpstr>Solving Initial Value Problem</vt:lpstr>
      <vt:lpstr>Example 1 (CR3BP)</vt:lpstr>
      <vt:lpstr>Example 2 (fractional CR3BP)</vt:lpstr>
      <vt:lpstr>Some ideas for exploration</vt:lpstr>
      <vt:lpstr>Example 3 (unrestricted planar 3BP)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 Chun Yun</dc:creator>
  <cp:lastModifiedBy>Kee Chun Yun</cp:lastModifiedBy>
  <cp:revision>31</cp:revision>
  <dcterms:created xsi:type="dcterms:W3CDTF">2022-10-17T06:56:48Z</dcterms:created>
  <dcterms:modified xsi:type="dcterms:W3CDTF">2024-09-28T15:26:27Z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2022-10-17T07:00:49Z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774f9c7a-68cf-436b-b2ed-03f975c0602f</vt:lpwstr>
  </property>
  <property fmtid="{D5CDD505-2E9C-101B-9397-08002B2CF9AE}" pid="8" name="MSIP_Label_be298231-ee28-4c9e-9ffa-238d0040efda_ContentBits">
    <vt:lpwstr>0</vt:lpwstr>
  </property>
</Properties>
</file>